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882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72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02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8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94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5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2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5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323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214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2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C893A-BE11-43D9-B0B9-E54DFFEC73B7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9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lobaltechsquad.PNG"/>
          <p:cNvPicPr>
            <a:picLocks noChangeAspect="1"/>
          </p:cNvPicPr>
          <p:nvPr/>
        </p:nvPicPr>
        <p:blipFill>
          <a:blip r:embed="rId2" cstate="print">
            <a:lum bright="-4000" contrast="25000"/>
          </a:blip>
          <a:stretch>
            <a:fillRect/>
          </a:stretch>
        </p:blipFill>
        <p:spPr>
          <a:xfrm>
            <a:off x="304800" y="95452"/>
            <a:ext cx="1219200" cy="14285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33386" y="95452"/>
            <a:ext cx="72424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Global Tech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Squad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Toll Free 1-800-294-5907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42" y="6150114"/>
            <a:ext cx="9134958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Dell Laptop Support</a:t>
            </a:r>
            <a:endParaRPr lang="en-US" sz="4000" dirty="0"/>
          </a:p>
        </p:txBody>
      </p:sp>
      <p:pic>
        <p:nvPicPr>
          <p:cNvPr id="3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9778"/>
            <a:ext cx="9144000" cy="500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57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5257800"/>
            <a:ext cx="230279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18002945907</a:t>
            </a:r>
            <a:endParaRPr lang="en-US" sz="2800" dirty="0"/>
          </a:p>
        </p:txBody>
      </p:sp>
      <p:pic>
        <p:nvPicPr>
          <p:cNvPr id="2050" name="Picture 2" descr="Image result for DELL LAPTOP SUPP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4290"/>
            <a:ext cx="9144000" cy="556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95400" y="4114800"/>
            <a:ext cx="3276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1-800-294-5907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396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Global Tech Squad</a:t>
            </a:r>
          </a:p>
          <a:p>
            <a:pPr lvl="0" algn="ctr"/>
            <a:r>
              <a:rPr lang="en-US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Toll Free 1-800-294-5907</a:t>
            </a:r>
            <a:endParaRPr lang="en-US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248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8278" y="3429000"/>
            <a:ext cx="403860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1-800-294-5907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" y="0"/>
            <a:ext cx="9116878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Dell Support Customer Care Help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6050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6248400"/>
            <a:ext cx="44958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1-800-294-5907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36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9600" y="5715000"/>
            <a:ext cx="4724400" cy="769441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1-800-294-5907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3494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lobaltechsquad.PNG"/>
          <p:cNvPicPr>
            <a:picLocks noChangeAspect="1"/>
          </p:cNvPicPr>
          <p:nvPr/>
        </p:nvPicPr>
        <p:blipFill>
          <a:blip r:embed="rId3" cstate="print">
            <a:lum bright="-4000" contrast="25000"/>
          </a:blip>
          <a:stretch>
            <a:fillRect/>
          </a:stretch>
        </p:blipFill>
        <p:spPr>
          <a:xfrm>
            <a:off x="304800" y="245506"/>
            <a:ext cx="1371600" cy="143089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33599" y="199834"/>
            <a:ext cx="5442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Global Tech Squad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5562600"/>
            <a:ext cx="4343400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1-800-294-5907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509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baltechsquad.PNG"/>
          <p:cNvPicPr>
            <a:picLocks noChangeAspect="1"/>
          </p:cNvPicPr>
          <p:nvPr/>
        </p:nvPicPr>
        <p:blipFill>
          <a:blip r:embed="rId2" cstate="print">
            <a:lum bright="-4000" contrast="25000"/>
          </a:blip>
          <a:stretch>
            <a:fillRect/>
          </a:stretch>
        </p:blipFill>
        <p:spPr>
          <a:xfrm>
            <a:off x="304800" y="95452"/>
            <a:ext cx="1524000" cy="13523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1126" y="1326507"/>
            <a:ext cx="3331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Contact US</a:t>
            </a:r>
            <a:endParaRPr lang="en-US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136339"/>
            <a:ext cx="6096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15323 Seven-L, Helotes,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Texas, 78023, USA.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Toll Free Numbers 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USA/Canada :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1-800-294-5907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: 1-844-573-0859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UK  : 0-808-189-0272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Australia : 1-300-326-128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support@globaltechsquad.com</a:t>
            </a:r>
          </a:p>
        </p:txBody>
      </p:sp>
      <p:sp>
        <p:nvSpPr>
          <p:cNvPr id="8" name="Rectangle 7"/>
          <p:cNvSpPr/>
          <p:nvPr/>
        </p:nvSpPr>
        <p:spPr>
          <a:xfrm>
            <a:off x="285427" y="5980836"/>
            <a:ext cx="883920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http://www.globaltechsquad.com/dell-support/</a:t>
            </a:r>
          </a:p>
        </p:txBody>
      </p:sp>
      <p:sp>
        <p:nvSpPr>
          <p:cNvPr id="9" name="Rectangle 8"/>
          <p:cNvSpPr/>
          <p:nvPr/>
        </p:nvSpPr>
        <p:spPr>
          <a:xfrm>
            <a:off x="2133599" y="95452"/>
            <a:ext cx="5442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Global Tech Squad</a:t>
            </a:r>
            <a:endParaRPr lang="en-US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Image result for dell laptop support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814003"/>
            <a:ext cx="3352800" cy="362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52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66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JBB</dc:creator>
  <cp:lastModifiedBy>Asl10</cp:lastModifiedBy>
  <cp:revision>18</cp:revision>
  <dcterms:created xsi:type="dcterms:W3CDTF">2017-09-21T15:50:19Z</dcterms:created>
  <dcterms:modified xsi:type="dcterms:W3CDTF">2017-10-26T17:14:58Z</dcterms:modified>
</cp:coreProperties>
</file>