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2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theme/theme3.xml" ContentType="application/vnd.openxmlformats-officedocument.theme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theme/theme4.xml" ContentType="application/vnd.openxmlformats-officedocument.theme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5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  <p:sldMasterId id="2147483686" r:id="rId2"/>
    <p:sldMasterId id="2147483712" r:id="rId3"/>
    <p:sldMasterId id="2147483738" r:id="rId4"/>
    <p:sldMasterId id="2147483753" r:id="rId5"/>
    <p:sldMasterId id="2147483765" r:id="rId6"/>
  </p:sldMasterIdLst>
  <p:sldIdLst>
    <p:sldId id="256" r:id="rId7"/>
    <p:sldId id="280" r:id="rId8"/>
    <p:sldId id="258" r:id="rId9"/>
    <p:sldId id="260" r:id="rId10"/>
    <p:sldId id="261" r:id="rId11"/>
    <p:sldId id="282" r:id="rId12"/>
    <p:sldId id="259" r:id="rId13"/>
    <p:sldId id="262" r:id="rId14"/>
    <p:sldId id="281" r:id="rId15"/>
    <p:sldId id="263" r:id="rId16"/>
    <p:sldId id="266" r:id="rId17"/>
    <p:sldId id="264" r:id="rId18"/>
    <p:sldId id="272" r:id="rId19"/>
    <p:sldId id="283" r:id="rId20"/>
    <p:sldId id="276" r:id="rId21"/>
    <p:sldId id="285" r:id="rId22"/>
    <p:sldId id="271" r:id="rId23"/>
    <p:sldId id="279" r:id="rId24"/>
    <p:sldId id="275" r:id="rId25"/>
    <p:sldId id="277" r:id="rId26"/>
    <p:sldId id="288" r:id="rId27"/>
    <p:sldId id="286" r:id="rId28"/>
    <p:sldId id="287" r:id="rId29"/>
    <p:sldId id="270" r:id="rId30"/>
    <p:sldId id="284" r:id="rId31"/>
    <p:sldId id="289" r:id="rId32"/>
    <p:sldId id="269" r:id="rId33"/>
    <p:sldId id="278" r:id="rId34"/>
    <p:sldId id="265" r:id="rId35"/>
    <p:sldId id="290" r:id="rId36"/>
  </p:sldIdLst>
  <p:sldSz cx="12192000" cy="6858000"/>
  <p:notesSz cx="6858000" cy="9144000"/>
  <p:custDataLst>
    <p:tags r:id="rId37"/>
  </p:custDataLst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9338" autoAdjust="0"/>
    <p:restoredTop sz="94660"/>
  </p:normalViewPr>
  <p:slideViewPr>
    <p:cSldViewPr snapToGrid="0">
      <p:cViewPr varScale="1">
        <p:scale>
          <a:sx n="74" d="100"/>
          <a:sy n="74" d="100"/>
        </p:scale>
        <p:origin x="75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viewProps" Target="viewProps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7" Type="http://schemas.openxmlformats.org/officeDocument/2006/relationships/slide" Target="slides/slid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tags" Target="tags/tag1.xml"/><Relationship Id="rId40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8" Type="http://schemas.openxmlformats.org/officeDocument/2006/relationships/slide" Target="slides/slide2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0EB7D-B26B-46D7-B660-65CDE23BD2BF}" type="datetimeFigureOut">
              <a:rPr lang="ar-SA" smtClean="0"/>
              <a:t>09/05/1442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BB1A8-D461-40BA-903F-4DB4693B987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7347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0EB7D-B26B-46D7-B660-65CDE23BD2BF}" type="datetimeFigureOut">
              <a:rPr lang="ar-SA" smtClean="0"/>
              <a:t>09/05/1442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BB1A8-D461-40BA-903F-4DB4693B987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54664596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AA4BEAE-1EE2-4013-B08C-844DA52BD66D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12/23/2020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F51BF4C-F2D3-42B4-8FCE-EDCA187CB947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7686611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AA4BEAE-1EE2-4013-B08C-844DA52BD66D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12/23/2020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F51BF4C-F2D3-42B4-8FCE-EDCA187CB947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6682251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AA4BEAE-1EE2-4013-B08C-844DA52BD66D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12/23/2020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F51BF4C-F2D3-42B4-8FCE-EDCA187CB947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2589206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AA4BEAE-1EE2-4013-B08C-844DA52BD66D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12/23/2020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F51BF4C-F2D3-42B4-8FCE-EDCA187CB947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698762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AA4BEAE-1EE2-4013-B08C-844DA52BD66D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12/23/2020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F51BF4C-F2D3-42B4-8FCE-EDCA187CB947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2403222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AA4BEAE-1EE2-4013-B08C-844DA52BD66D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12/23/2020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F51BF4C-F2D3-42B4-8FCE-EDCA187CB947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2366915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AA4BEAE-1EE2-4013-B08C-844DA52BD66D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12/23/2020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F51BF4C-F2D3-42B4-8FCE-EDCA187CB947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4959500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4352"/>
            <a:ext cx="36576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76400"/>
            <a:ext cx="36576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766733" y="1676400"/>
            <a:ext cx="6815667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AA4BEAE-1EE2-4013-B08C-844DA52BD66D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12/23/2020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F51BF4C-F2D3-42B4-8FCE-EDCA187CB947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8954915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4221004" y="1108077"/>
            <a:ext cx="70104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10672179" y="5359769"/>
            <a:ext cx="207264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1176997"/>
            <a:ext cx="2950464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2800" y="2828785"/>
            <a:ext cx="29464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AA4BEAE-1EE2-4013-B08C-844DA52BD66D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12/23/2020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69600" y="6356351"/>
            <a:ext cx="812800" cy="365125"/>
          </a:xfrm>
        </p:spPr>
        <p:txBody>
          <a:bodyPr/>
          <a:lstStyle/>
          <a:p>
            <a:pPr rtl="0"/>
            <a:fld id="{8F51BF4C-F2D3-42B4-8FCE-EDCA187CB947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4647724" y="1199517"/>
            <a:ext cx="615696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12700" y="5816600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5842000" y="6219826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92284207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4221004" y="1108077"/>
            <a:ext cx="70104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10672179" y="5359769"/>
            <a:ext cx="207264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1176997"/>
            <a:ext cx="2950464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2800" y="2828785"/>
            <a:ext cx="29464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AA4BEAE-1EE2-4013-B08C-844DA52BD66D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12/23/2020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69600" y="6356351"/>
            <a:ext cx="812800" cy="365125"/>
          </a:xfrm>
        </p:spPr>
        <p:txBody>
          <a:bodyPr/>
          <a:lstStyle/>
          <a:p>
            <a:pPr rtl="0"/>
            <a:fld id="{8F51BF4C-F2D3-42B4-8FCE-EDCA187CB947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4647724" y="1199517"/>
            <a:ext cx="615696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12700" y="5816600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5842000" y="6219826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292905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0EB7D-B26B-46D7-B660-65CDE23BD2BF}" type="datetimeFigureOut">
              <a:rPr lang="ar-SA" smtClean="0"/>
              <a:t>09/05/1442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BB1A8-D461-40BA-903F-4DB4693B987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41182494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AA4BEAE-1EE2-4013-B08C-844DA52BD66D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12/23/2020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F51BF4C-F2D3-42B4-8FCE-EDCA187CB947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592827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914402"/>
            <a:ext cx="2743200" cy="5211763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914402"/>
            <a:ext cx="8026400" cy="5211763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AA4BEAE-1EE2-4013-B08C-844DA52BD66D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12/23/2020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F51BF4C-F2D3-42B4-8FCE-EDCA187CB947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18731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0EB7D-B26B-46D7-B660-65CDE23BD2BF}" type="datetimeFigureOut">
              <a:rPr lang="ar-SA" smtClean="0"/>
              <a:t>09/05/1442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BB1A8-D461-40BA-903F-4DB4693B987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682055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711200" y="1371600"/>
            <a:ext cx="10468864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711200" y="3228536"/>
            <a:ext cx="10472928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AA4BEAE-1EE2-4013-B08C-844DA52BD66D}" type="datetimeFigureOut">
              <a:rPr lang="en-US" smtClean="0">
                <a:solidFill>
                  <a:srgbClr val="DBF5F9">
                    <a:shade val="90000"/>
                  </a:srgbClr>
                </a:solidFill>
              </a:rPr>
              <a:pPr rtl="0"/>
              <a:t>12/23/2020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F51BF4C-F2D3-42B4-8FCE-EDCA187CB947}" type="slidenum">
              <a:rPr lang="en-US" smtClean="0">
                <a:solidFill>
                  <a:srgbClr val="DBF5F9">
                    <a:shade val="90000"/>
                  </a:srgbClr>
                </a:solidFill>
              </a:rPr>
              <a:pPr rtl="0"/>
              <a:t>‹#›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460573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711200" y="1371600"/>
            <a:ext cx="10468864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711200" y="3228536"/>
            <a:ext cx="10472928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AA4BEAE-1EE2-4013-B08C-844DA52BD66D}" type="datetimeFigureOut">
              <a:rPr lang="en-US" smtClean="0">
                <a:solidFill>
                  <a:srgbClr val="DBF5F9">
                    <a:shade val="90000"/>
                  </a:srgbClr>
                </a:solidFill>
              </a:rPr>
              <a:pPr rtl="0"/>
              <a:t>12/23/2020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F51BF4C-F2D3-42B4-8FCE-EDCA187CB947}" type="slidenum">
              <a:rPr lang="en-US" smtClean="0">
                <a:solidFill>
                  <a:srgbClr val="DBF5F9">
                    <a:shade val="90000"/>
                  </a:srgbClr>
                </a:solidFill>
              </a:rPr>
              <a:pPr rtl="0"/>
              <a:t>‹#›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684362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AA4BEAE-1EE2-4013-B08C-844DA52BD66D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12/23/2020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F51BF4C-F2D3-42B4-8FCE-EDCA187CB947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12467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AA4BEAE-1EE2-4013-B08C-844DA52BD66D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12/23/2020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F51BF4C-F2D3-42B4-8FCE-EDCA187CB947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45376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7136" y="1316736"/>
            <a:ext cx="103632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7136" y="2704664"/>
            <a:ext cx="103632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AA4BEAE-1EE2-4013-B08C-844DA52BD66D}" type="datetimeFigureOut">
              <a:rPr lang="en-US" smtClean="0">
                <a:solidFill>
                  <a:srgbClr val="DBF5F9">
                    <a:shade val="90000"/>
                  </a:srgbClr>
                </a:solidFill>
              </a:rPr>
              <a:pPr rtl="0"/>
              <a:t>12/23/2020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F51BF4C-F2D3-42B4-8FCE-EDCA187CB947}" type="slidenum">
              <a:rPr lang="en-US" smtClean="0">
                <a:solidFill>
                  <a:srgbClr val="DBF5F9">
                    <a:shade val="90000"/>
                  </a:srgbClr>
                </a:solidFill>
              </a:rPr>
              <a:pPr rtl="0"/>
              <a:t>‹#›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102630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AA4BEAE-1EE2-4013-B08C-844DA52BD66D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12/23/2020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F51BF4C-F2D3-42B4-8FCE-EDCA187CB947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3886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855248"/>
            <a:ext cx="5386917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193368" y="1859758"/>
            <a:ext cx="5389033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9600" y="2514600"/>
            <a:ext cx="5386917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514600"/>
            <a:ext cx="5389033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AA4BEAE-1EE2-4013-B08C-844DA52BD66D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12/23/2020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F51BF4C-F2D3-42B4-8FCE-EDCA187CB947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32525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0EB7D-B26B-46D7-B660-65CDE23BD2BF}" type="datetimeFigureOut">
              <a:rPr lang="ar-SA" smtClean="0"/>
              <a:t>09/05/1442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BB1A8-D461-40BA-903F-4DB4693B987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8083704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10744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AA4BEAE-1EE2-4013-B08C-844DA52BD66D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12/23/2020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F51BF4C-F2D3-42B4-8FCE-EDCA187CB947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173791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10744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AA4BEAE-1EE2-4013-B08C-844DA52BD66D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12/23/2020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F51BF4C-F2D3-42B4-8FCE-EDCA187CB947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516726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AA4BEAE-1EE2-4013-B08C-844DA52BD66D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12/23/2020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F51BF4C-F2D3-42B4-8FCE-EDCA187CB947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4525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0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AA4BEAE-1EE2-4013-B08C-844DA52BD66D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12/23/2020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F51BF4C-F2D3-42B4-8FCE-EDCA187CB947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361166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9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AA4BEAE-1EE2-4013-B08C-844DA52BD66D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12/23/2020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F51BF4C-F2D3-42B4-8FCE-EDCA187CB947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621301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AA4BEAE-1EE2-4013-B08C-844DA52BD66D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12/23/2020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F51BF4C-F2D3-42B4-8FCE-EDCA187CB947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191249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AA4BEAE-1EE2-4013-B08C-844DA52BD66D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12/23/2020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F51BF4C-F2D3-42B4-8FCE-EDCA187CB947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362438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AA4BEAE-1EE2-4013-B08C-844DA52BD66D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12/23/2020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F51BF4C-F2D3-42B4-8FCE-EDCA187CB947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378430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AA4BEAE-1EE2-4013-B08C-844DA52BD66D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12/23/2020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F51BF4C-F2D3-42B4-8FCE-EDCA187CB947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573293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AA4BEAE-1EE2-4013-B08C-844DA52BD66D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12/23/2020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F51BF4C-F2D3-42B4-8FCE-EDCA187CB947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51888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0EB7D-B26B-46D7-B660-65CDE23BD2BF}" type="datetimeFigureOut">
              <a:rPr lang="ar-SA" smtClean="0"/>
              <a:t>09/05/1442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BB1A8-D461-40BA-903F-4DB4693B987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9176856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AA4BEAE-1EE2-4013-B08C-844DA52BD66D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12/23/2020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F51BF4C-F2D3-42B4-8FCE-EDCA187CB947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11089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AA4BEAE-1EE2-4013-B08C-844DA52BD66D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12/23/2020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F51BF4C-F2D3-42B4-8FCE-EDCA187CB947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88218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AA4BEAE-1EE2-4013-B08C-844DA52BD66D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12/23/2020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F51BF4C-F2D3-42B4-8FCE-EDCA187CB947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935912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4352"/>
            <a:ext cx="36576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76400"/>
            <a:ext cx="36576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766733" y="1676400"/>
            <a:ext cx="6815667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AA4BEAE-1EE2-4013-B08C-844DA52BD66D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12/23/2020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F51BF4C-F2D3-42B4-8FCE-EDCA187CB947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19223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4221004" y="1108077"/>
            <a:ext cx="70104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10672179" y="5359769"/>
            <a:ext cx="207264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1176997"/>
            <a:ext cx="2950464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2800" y="2828785"/>
            <a:ext cx="29464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AA4BEAE-1EE2-4013-B08C-844DA52BD66D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12/23/2020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69600" y="6356351"/>
            <a:ext cx="812800" cy="365125"/>
          </a:xfrm>
        </p:spPr>
        <p:txBody>
          <a:bodyPr/>
          <a:lstStyle/>
          <a:p>
            <a:pPr rtl="0"/>
            <a:fld id="{8F51BF4C-F2D3-42B4-8FCE-EDCA187CB947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4647724" y="1199517"/>
            <a:ext cx="615696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12700" y="5816600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5842000" y="6219826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3068048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4221004" y="1108077"/>
            <a:ext cx="70104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10672179" y="5359769"/>
            <a:ext cx="207264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1176997"/>
            <a:ext cx="2950464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2800" y="2828785"/>
            <a:ext cx="29464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AA4BEAE-1EE2-4013-B08C-844DA52BD66D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12/23/2020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69600" y="6356351"/>
            <a:ext cx="812800" cy="365125"/>
          </a:xfrm>
        </p:spPr>
        <p:txBody>
          <a:bodyPr/>
          <a:lstStyle/>
          <a:p>
            <a:pPr rtl="0"/>
            <a:fld id="{8F51BF4C-F2D3-42B4-8FCE-EDCA187CB947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4647724" y="1199517"/>
            <a:ext cx="615696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12700" y="5816600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5842000" y="6219826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5513490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AA4BEAE-1EE2-4013-B08C-844DA52BD66D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12/23/2020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F51BF4C-F2D3-42B4-8FCE-EDCA187CB947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734045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914402"/>
            <a:ext cx="2743200" cy="5211763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914402"/>
            <a:ext cx="8026400" cy="5211763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AA4BEAE-1EE2-4013-B08C-844DA52BD66D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12/23/2020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F51BF4C-F2D3-42B4-8FCE-EDCA187CB947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120912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711200" y="1371600"/>
            <a:ext cx="10468864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711200" y="3228536"/>
            <a:ext cx="10472928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AA4BEAE-1EE2-4013-B08C-844DA52BD66D}" type="datetimeFigureOut">
              <a:rPr lang="en-US" smtClean="0">
                <a:solidFill>
                  <a:srgbClr val="DBF5F9">
                    <a:shade val="90000"/>
                  </a:srgbClr>
                </a:solidFill>
              </a:rPr>
              <a:pPr rtl="0"/>
              <a:t>12/23/2020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F51BF4C-F2D3-42B4-8FCE-EDCA187CB947}" type="slidenum">
              <a:rPr lang="en-US" smtClean="0">
                <a:solidFill>
                  <a:srgbClr val="DBF5F9">
                    <a:shade val="90000"/>
                  </a:srgbClr>
                </a:solidFill>
              </a:rPr>
              <a:pPr rtl="0"/>
              <a:t>‹#›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400779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711200" y="1371600"/>
            <a:ext cx="10468864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711200" y="3228536"/>
            <a:ext cx="10472928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AA4BEAE-1EE2-4013-B08C-844DA52BD66D}" type="datetimeFigureOut">
              <a:rPr lang="en-US" smtClean="0">
                <a:solidFill>
                  <a:srgbClr val="DBF5F9">
                    <a:shade val="90000"/>
                  </a:srgbClr>
                </a:solidFill>
              </a:rPr>
              <a:pPr rtl="0"/>
              <a:t>12/23/2020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F51BF4C-F2D3-42B4-8FCE-EDCA187CB947}" type="slidenum">
              <a:rPr lang="en-US" smtClean="0">
                <a:solidFill>
                  <a:srgbClr val="DBF5F9">
                    <a:shade val="90000"/>
                  </a:srgbClr>
                </a:solidFill>
              </a:rPr>
              <a:pPr rtl="0"/>
              <a:t>‹#›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031946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0EB7D-B26B-46D7-B660-65CDE23BD2BF}" type="datetimeFigureOut">
              <a:rPr lang="ar-SA" smtClean="0"/>
              <a:t>09/05/1442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BB1A8-D461-40BA-903F-4DB4693B987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9992721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AA4BEAE-1EE2-4013-B08C-844DA52BD66D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12/23/2020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F51BF4C-F2D3-42B4-8FCE-EDCA187CB947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217779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AA4BEAE-1EE2-4013-B08C-844DA52BD66D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12/23/2020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F51BF4C-F2D3-42B4-8FCE-EDCA187CB947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264786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7136" y="1316736"/>
            <a:ext cx="103632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7136" y="2704664"/>
            <a:ext cx="103632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AA4BEAE-1EE2-4013-B08C-844DA52BD66D}" type="datetimeFigureOut">
              <a:rPr lang="en-US" smtClean="0">
                <a:solidFill>
                  <a:srgbClr val="DBF5F9">
                    <a:shade val="90000"/>
                  </a:srgbClr>
                </a:solidFill>
              </a:rPr>
              <a:pPr rtl="0"/>
              <a:t>12/23/2020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F51BF4C-F2D3-42B4-8FCE-EDCA187CB947}" type="slidenum">
              <a:rPr lang="en-US" smtClean="0">
                <a:solidFill>
                  <a:srgbClr val="DBF5F9">
                    <a:shade val="90000"/>
                  </a:srgbClr>
                </a:solidFill>
              </a:rPr>
              <a:pPr rtl="0"/>
              <a:t>‹#›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451918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AA4BEAE-1EE2-4013-B08C-844DA52BD66D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12/23/2020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F51BF4C-F2D3-42B4-8FCE-EDCA187CB947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042099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855248"/>
            <a:ext cx="5386917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193368" y="1859758"/>
            <a:ext cx="5389033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9600" y="2514600"/>
            <a:ext cx="5386917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514600"/>
            <a:ext cx="5389033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AA4BEAE-1EE2-4013-B08C-844DA52BD66D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12/23/2020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F51BF4C-F2D3-42B4-8FCE-EDCA187CB947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118167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10744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AA4BEAE-1EE2-4013-B08C-844DA52BD66D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12/23/2020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F51BF4C-F2D3-42B4-8FCE-EDCA187CB947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295468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10744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AA4BEAE-1EE2-4013-B08C-844DA52BD66D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12/23/2020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F51BF4C-F2D3-42B4-8FCE-EDCA187CB947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541130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AA4BEAE-1EE2-4013-B08C-844DA52BD66D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12/23/2020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F51BF4C-F2D3-42B4-8FCE-EDCA187CB947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66688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0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AA4BEAE-1EE2-4013-B08C-844DA52BD66D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12/23/2020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F51BF4C-F2D3-42B4-8FCE-EDCA187CB947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228790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9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AA4BEAE-1EE2-4013-B08C-844DA52BD66D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12/23/2020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F51BF4C-F2D3-42B4-8FCE-EDCA187CB947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60662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0EB7D-B26B-46D7-B660-65CDE23BD2BF}" type="datetimeFigureOut">
              <a:rPr lang="ar-SA" smtClean="0"/>
              <a:t>09/05/1442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BB1A8-D461-40BA-903F-4DB4693B987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79349400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AA4BEAE-1EE2-4013-B08C-844DA52BD66D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12/23/2020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F51BF4C-F2D3-42B4-8FCE-EDCA187CB947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511444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AA4BEAE-1EE2-4013-B08C-844DA52BD66D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12/23/2020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F51BF4C-F2D3-42B4-8FCE-EDCA187CB947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458735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AA4BEAE-1EE2-4013-B08C-844DA52BD66D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12/23/2020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F51BF4C-F2D3-42B4-8FCE-EDCA187CB947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041875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AA4BEAE-1EE2-4013-B08C-844DA52BD66D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12/23/2020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F51BF4C-F2D3-42B4-8FCE-EDCA187CB947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032176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AA4BEAE-1EE2-4013-B08C-844DA52BD66D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12/23/2020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F51BF4C-F2D3-42B4-8FCE-EDCA187CB947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03879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AA4BEAE-1EE2-4013-B08C-844DA52BD66D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12/23/2020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F51BF4C-F2D3-42B4-8FCE-EDCA187CB947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246247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AA4BEAE-1EE2-4013-B08C-844DA52BD66D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12/23/2020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F51BF4C-F2D3-42B4-8FCE-EDCA187CB947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623306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AA4BEAE-1EE2-4013-B08C-844DA52BD66D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12/23/2020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F51BF4C-F2D3-42B4-8FCE-EDCA187CB947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134949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4352"/>
            <a:ext cx="36576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76400"/>
            <a:ext cx="36576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766733" y="1676400"/>
            <a:ext cx="6815667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AA4BEAE-1EE2-4013-B08C-844DA52BD66D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12/23/2020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F51BF4C-F2D3-42B4-8FCE-EDCA187CB947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931569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4221004" y="1108077"/>
            <a:ext cx="70104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10672179" y="5359769"/>
            <a:ext cx="207264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1176997"/>
            <a:ext cx="2950464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2800" y="2828785"/>
            <a:ext cx="29464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AA4BEAE-1EE2-4013-B08C-844DA52BD66D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12/23/2020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69600" y="6356351"/>
            <a:ext cx="812800" cy="365125"/>
          </a:xfrm>
        </p:spPr>
        <p:txBody>
          <a:bodyPr/>
          <a:lstStyle/>
          <a:p>
            <a:pPr rtl="0"/>
            <a:fld id="{8F51BF4C-F2D3-42B4-8FCE-EDCA187CB947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4647724" y="1199517"/>
            <a:ext cx="615696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12700" y="5816600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5842000" y="6219826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320644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0EB7D-B26B-46D7-B660-65CDE23BD2BF}" type="datetimeFigureOut">
              <a:rPr lang="ar-SA" smtClean="0"/>
              <a:t>09/05/1442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BB1A8-D461-40BA-903F-4DB4693B987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6375414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4221004" y="1108077"/>
            <a:ext cx="70104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10672179" y="5359769"/>
            <a:ext cx="207264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1176997"/>
            <a:ext cx="2950464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2800" y="2828785"/>
            <a:ext cx="29464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AA4BEAE-1EE2-4013-B08C-844DA52BD66D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12/23/2020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69600" y="6356351"/>
            <a:ext cx="812800" cy="365125"/>
          </a:xfrm>
        </p:spPr>
        <p:txBody>
          <a:bodyPr/>
          <a:lstStyle/>
          <a:p>
            <a:pPr rtl="0"/>
            <a:fld id="{8F51BF4C-F2D3-42B4-8FCE-EDCA187CB947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4647724" y="1199517"/>
            <a:ext cx="615696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12700" y="5816600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5842000" y="6219826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9985915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AA4BEAE-1EE2-4013-B08C-844DA52BD66D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12/23/2020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F51BF4C-F2D3-42B4-8FCE-EDCA187CB947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1748566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914402"/>
            <a:ext cx="2743200" cy="5211763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914402"/>
            <a:ext cx="8026400" cy="5211763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AA4BEAE-1EE2-4013-B08C-844DA52BD66D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12/23/2020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F51BF4C-F2D3-42B4-8FCE-EDCA187CB947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0844480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34C6218-47AC-444C-86B9-88BE97346752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23/12/2020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0C5BB95-1504-4A9A-8FDA-B0CE65724FC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267246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34C6218-47AC-444C-86B9-88BE97346752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23/12/2020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0C5BB95-1504-4A9A-8FDA-B0CE65724FC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164488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34C6218-47AC-444C-86B9-88BE97346752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23/12/2020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0C5BB95-1504-4A9A-8FDA-B0CE65724FC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54814972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34C6218-47AC-444C-86B9-88BE97346752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23/12/2020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0C5BB95-1504-4A9A-8FDA-B0CE65724FC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48832506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34C6218-47AC-444C-86B9-88BE97346752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23/12/2020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0C5BB95-1504-4A9A-8FDA-B0CE65724FC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05408587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34C6218-47AC-444C-86B9-88BE97346752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23/12/2020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0C5BB95-1504-4A9A-8FDA-B0CE65724FC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42259182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34C6218-47AC-444C-86B9-88BE97346752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23/12/2020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0C5BB95-1504-4A9A-8FDA-B0CE65724FC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342677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0EB7D-B26B-46D7-B660-65CDE23BD2BF}" type="datetimeFigureOut">
              <a:rPr lang="ar-SA" smtClean="0"/>
              <a:t>09/05/1442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BB1A8-D461-40BA-903F-4DB4693B987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039090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34C6218-47AC-444C-86B9-88BE97346752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23/12/2020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0C5BB95-1504-4A9A-8FDA-B0CE65724FC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24554873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34C6218-47AC-444C-86B9-88BE97346752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23/12/2020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0C5BB95-1504-4A9A-8FDA-B0CE65724FC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84066729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34C6218-47AC-444C-86B9-88BE97346752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23/12/2020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0C5BB95-1504-4A9A-8FDA-B0CE65724FC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12303155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34C6218-47AC-444C-86B9-88BE97346752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23/12/2020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0C5BB95-1504-4A9A-8FDA-B0CE65724FC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41148458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OM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OM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AA4C8A2-5EDC-4DA7-881B-6ECD3A879CEC}" type="datetimeFigureOut">
              <a:rPr kumimoji="0" lang="ar-OM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09/05/1442</a:t>
            </a:fld>
            <a:endParaRPr kumimoji="0" lang="ar-OM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OM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A21AC3-68D5-443D-9FBA-D7F4D69AE1BF}" type="slidenum">
              <a:rPr kumimoji="0" lang="ar-OM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OM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247849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OM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OM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AA4C8A2-5EDC-4DA7-881B-6ECD3A879CEC}" type="datetimeFigureOut">
              <a:rPr kumimoji="0" lang="ar-OM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09/05/1442</a:t>
            </a:fld>
            <a:endParaRPr kumimoji="0" lang="ar-OM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OM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A21AC3-68D5-443D-9FBA-D7F4D69AE1BF}" type="slidenum">
              <a:rPr kumimoji="0" lang="ar-OM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OM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9233651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OM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AA4C8A2-5EDC-4DA7-881B-6ECD3A879CEC}" type="datetimeFigureOut">
              <a:rPr kumimoji="0" lang="ar-OM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09/05/1442</a:t>
            </a:fld>
            <a:endParaRPr kumimoji="0" lang="ar-OM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OM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A21AC3-68D5-443D-9FBA-D7F4D69AE1BF}" type="slidenum">
              <a:rPr kumimoji="0" lang="ar-OM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OM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0585034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OM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OM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OM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AA4C8A2-5EDC-4DA7-881B-6ECD3A879CEC}" type="datetimeFigureOut">
              <a:rPr kumimoji="0" lang="ar-OM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09/05/1442</a:t>
            </a:fld>
            <a:endParaRPr kumimoji="0" lang="ar-OM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OM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A21AC3-68D5-443D-9FBA-D7F4D69AE1BF}" type="slidenum">
              <a:rPr kumimoji="0" lang="ar-OM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OM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4756439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OM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OM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OM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AA4C8A2-5EDC-4DA7-881B-6ECD3A879CEC}" type="datetimeFigureOut">
              <a:rPr kumimoji="0" lang="ar-OM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09/05/1442</a:t>
            </a:fld>
            <a:endParaRPr kumimoji="0" lang="ar-OM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OM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A21AC3-68D5-443D-9FBA-D7F4D69AE1BF}" type="slidenum">
              <a:rPr kumimoji="0" lang="ar-OM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OM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0901185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OM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AA4C8A2-5EDC-4DA7-881B-6ECD3A879CEC}" type="datetimeFigureOut">
              <a:rPr kumimoji="0" lang="ar-OM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09/05/1442</a:t>
            </a:fld>
            <a:endParaRPr kumimoji="0" lang="ar-OM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OM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A21AC3-68D5-443D-9FBA-D7F4D69AE1BF}" type="slidenum">
              <a:rPr kumimoji="0" lang="ar-OM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OM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12144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0EB7D-B26B-46D7-B660-65CDE23BD2BF}" type="datetimeFigureOut">
              <a:rPr lang="ar-SA" smtClean="0"/>
              <a:t>09/05/1442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BB1A8-D461-40BA-903F-4DB4693B987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885450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AA4C8A2-5EDC-4DA7-881B-6ECD3A879CEC}" type="datetimeFigureOut">
              <a:rPr kumimoji="0" lang="ar-OM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09/05/1442</a:t>
            </a:fld>
            <a:endParaRPr kumimoji="0" lang="ar-OM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OM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A21AC3-68D5-443D-9FBA-D7F4D69AE1BF}" type="slidenum">
              <a:rPr kumimoji="0" lang="ar-OM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OM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76928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OM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OM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AA4C8A2-5EDC-4DA7-881B-6ECD3A879CEC}" type="datetimeFigureOut">
              <a:rPr kumimoji="0" lang="ar-OM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09/05/1442</a:t>
            </a:fld>
            <a:endParaRPr kumimoji="0" lang="ar-OM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OM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A21AC3-68D5-443D-9FBA-D7F4D69AE1BF}" type="slidenum">
              <a:rPr kumimoji="0" lang="ar-OM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OM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4536221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OM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OM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AA4C8A2-5EDC-4DA7-881B-6ECD3A879CEC}" type="datetimeFigureOut">
              <a:rPr kumimoji="0" lang="ar-OM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09/05/1442</a:t>
            </a:fld>
            <a:endParaRPr kumimoji="0" lang="ar-OM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OM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A21AC3-68D5-443D-9FBA-D7F4D69AE1BF}" type="slidenum">
              <a:rPr kumimoji="0" lang="ar-OM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OM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5214245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OM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OM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AA4C8A2-5EDC-4DA7-881B-6ECD3A879CEC}" type="datetimeFigureOut">
              <a:rPr kumimoji="0" lang="ar-OM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09/05/1442</a:t>
            </a:fld>
            <a:endParaRPr kumimoji="0" lang="ar-OM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OM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A21AC3-68D5-443D-9FBA-D7F4D69AE1BF}" type="slidenum">
              <a:rPr kumimoji="0" lang="ar-OM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OM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3375712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OM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OM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AA4C8A2-5EDC-4DA7-881B-6ECD3A879CEC}" type="datetimeFigureOut">
              <a:rPr kumimoji="0" lang="ar-OM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09/05/1442</a:t>
            </a:fld>
            <a:endParaRPr kumimoji="0" lang="ar-OM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OM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A21AC3-68D5-443D-9FBA-D7F4D69AE1BF}" type="slidenum">
              <a:rPr kumimoji="0" lang="ar-OM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OM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4119570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711200" y="1371600"/>
            <a:ext cx="10468864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711200" y="3228536"/>
            <a:ext cx="10472928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AA4BEAE-1EE2-4013-B08C-844DA52BD66D}" type="datetimeFigureOut">
              <a:rPr lang="en-US" smtClean="0">
                <a:solidFill>
                  <a:srgbClr val="DBF5F9">
                    <a:shade val="90000"/>
                  </a:srgbClr>
                </a:solidFill>
              </a:rPr>
              <a:pPr rtl="0"/>
              <a:t>12/23/2020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F51BF4C-F2D3-42B4-8FCE-EDCA187CB947}" type="slidenum">
              <a:rPr lang="en-US" smtClean="0">
                <a:solidFill>
                  <a:srgbClr val="DBF5F9">
                    <a:shade val="90000"/>
                  </a:srgbClr>
                </a:solidFill>
              </a:rPr>
              <a:pPr rtl="0"/>
              <a:t>‹#›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179094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711200" y="1371600"/>
            <a:ext cx="10468864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711200" y="3228536"/>
            <a:ext cx="10472928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AA4BEAE-1EE2-4013-B08C-844DA52BD66D}" type="datetimeFigureOut">
              <a:rPr lang="en-US" smtClean="0">
                <a:solidFill>
                  <a:srgbClr val="DBF5F9">
                    <a:shade val="90000"/>
                  </a:srgbClr>
                </a:solidFill>
              </a:rPr>
              <a:pPr rtl="0"/>
              <a:t>12/23/2020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F51BF4C-F2D3-42B4-8FCE-EDCA187CB947}" type="slidenum">
              <a:rPr lang="en-US" smtClean="0">
                <a:solidFill>
                  <a:srgbClr val="DBF5F9">
                    <a:shade val="90000"/>
                  </a:srgbClr>
                </a:solidFill>
              </a:rPr>
              <a:pPr rtl="0"/>
              <a:t>‹#›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292600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AA4BEAE-1EE2-4013-B08C-844DA52BD66D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12/23/2020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F51BF4C-F2D3-42B4-8FCE-EDCA187CB947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5096581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AA4BEAE-1EE2-4013-B08C-844DA52BD66D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12/23/2020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F51BF4C-F2D3-42B4-8FCE-EDCA187CB947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7897322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7136" y="1316736"/>
            <a:ext cx="103632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7136" y="2704664"/>
            <a:ext cx="103632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AA4BEAE-1EE2-4013-B08C-844DA52BD66D}" type="datetimeFigureOut">
              <a:rPr lang="en-US" smtClean="0">
                <a:solidFill>
                  <a:srgbClr val="DBF5F9">
                    <a:shade val="90000"/>
                  </a:srgbClr>
                </a:solidFill>
              </a:rPr>
              <a:pPr rtl="0"/>
              <a:t>12/23/2020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F51BF4C-F2D3-42B4-8FCE-EDCA187CB947}" type="slidenum">
              <a:rPr lang="en-US" smtClean="0">
                <a:solidFill>
                  <a:srgbClr val="DBF5F9">
                    <a:shade val="90000"/>
                  </a:srgbClr>
                </a:solidFill>
              </a:rPr>
              <a:pPr rtl="0"/>
              <a:t>‹#›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638679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0EB7D-B26B-46D7-B660-65CDE23BD2BF}" type="datetimeFigureOut">
              <a:rPr lang="ar-SA" smtClean="0"/>
              <a:t>09/05/1442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BB1A8-D461-40BA-903F-4DB4693B987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35634661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AA4BEAE-1EE2-4013-B08C-844DA52BD66D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12/23/2020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F51BF4C-F2D3-42B4-8FCE-EDCA187CB947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4838030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855248"/>
            <a:ext cx="5386917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193368" y="1859758"/>
            <a:ext cx="5389033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9600" y="2514600"/>
            <a:ext cx="5386917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514600"/>
            <a:ext cx="5389033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AA4BEAE-1EE2-4013-B08C-844DA52BD66D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12/23/2020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F51BF4C-F2D3-42B4-8FCE-EDCA187CB947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7280821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10744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AA4BEAE-1EE2-4013-B08C-844DA52BD66D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12/23/2020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F51BF4C-F2D3-42B4-8FCE-EDCA187CB947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9033321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10744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AA4BEAE-1EE2-4013-B08C-844DA52BD66D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12/23/2020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F51BF4C-F2D3-42B4-8FCE-EDCA187CB947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5896824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AA4BEAE-1EE2-4013-B08C-844DA52BD66D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12/23/2020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F51BF4C-F2D3-42B4-8FCE-EDCA187CB947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32860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AA4BEAE-1EE2-4013-B08C-844DA52BD66D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12/23/2020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F51BF4C-F2D3-42B4-8FCE-EDCA187CB947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8164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AA4BEAE-1EE2-4013-B08C-844DA52BD66D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12/23/2020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F51BF4C-F2D3-42B4-8FCE-EDCA187CB947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24504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0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AA4BEAE-1EE2-4013-B08C-844DA52BD66D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12/23/2020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F51BF4C-F2D3-42B4-8FCE-EDCA187CB947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0891784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9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AA4BEAE-1EE2-4013-B08C-844DA52BD66D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12/23/2020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F51BF4C-F2D3-42B4-8FCE-EDCA187CB947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7614158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AA4BEAE-1EE2-4013-B08C-844DA52BD66D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12/23/2020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F51BF4C-F2D3-42B4-8FCE-EDCA187CB947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49838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18" Type="http://schemas.openxmlformats.org/officeDocument/2006/relationships/slideLayout" Target="../slideLayouts/slideLayout30.xml"/><Relationship Id="rId26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21" Type="http://schemas.openxmlformats.org/officeDocument/2006/relationships/slideLayout" Target="../slideLayouts/slideLayout33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slideLayout" Target="../slideLayouts/slideLayout29.xml"/><Relationship Id="rId25" Type="http://schemas.openxmlformats.org/officeDocument/2006/relationships/slideLayout" Target="../slideLayouts/slideLayout37.xml"/><Relationship Id="rId2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28.xml"/><Relationship Id="rId2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24" Type="http://schemas.openxmlformats.org/officeDocument/2006/relationships/slideLayout" Target="../slideLayouts/slideLayout36.xml"/><Relationship Id="rId5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27.xml"/><Relationship Id="rId23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22.xml"/><Relationship Id="rId19" Type="http://schemas.openxmlformats.org/officeDocument/2006/relationships/slideLayout" Target="../slideLayouts/slideLayout31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Relationship Id="rId22" Type="http://schemas.openxmlformats.org/officeDocument/2006/relationships/slideLayout" Target="../slideLayouts/slideLayout3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13" Type="http://schemas.openxmlformats.org/officeDocument/2006/relationships/slideLayout" Target="../slideLayouts/slideLayout50.xml"/><Relationship Id="rId18" Type="http://schemas.openxmlformats.org/officeDocument/2006/relationships/slideLayout" Target="../slideLayouts/slideLayout55.xml"/><Relationship Id="rId26" Type="http://schemas.openxmlformats.org/officeDocument/2006/relationships/theme" Target="../theme/theme3.xml"/><Relationship Id="rId3" Type="http://schemas.openxmlformats.org/officeDocument/2006/relationships/slideLayout" Target="../slideLayouts/slideLayout40.xml"/><Relationship Id="rId21" Type="http://schemas.openxmlformats.org/officeDocument/2006/relationships/slideLayout" Target="../slideLayouts/slideLayout58.xml"/><Relationship Id="rId7" Type="http://schemas.openxmlformats.org/officeDocument/2006/relationships/slideLayout" Target="../slideLayouts/slideLayout44.xml"/><Relationship Id="rId12" Type="http://schemas.openxmlformats.org/officeDocument/2006/relationships/slideLayout" Target="../slideLayouts/slideLayout49.xml"/><Relationship Id="rId17" Type="http://schemas.openxmlformats.org/officeDocument/2006/relationships/slideLayout" Target="../slideLayouts/slideLayout54.xml"/><Relationship Id="rId25" Type="http://schemas.openxmlformats.org/officeDocument/2006/relationships/slideLayout" Target="../slideLayouts/slideLayout62.xml"/><Relationship Id="rId2" Type="http://schemas.openxmlformats.org/officeDocument/2006/relationships/slideLayout" Target="../slideLayouts/slideLayout39.xml"/><Relationship Id="rId16" Type="http://schemas.openxmlformats.org/officeDocument/2006/relationships/slideLayout" Target="../slideLayouts/slideLayout53.xml"/><Relationship Id="rId20" Type="http://schemas.openxmlformats.org/officeDocument/2006/relationships/slideLayout" Target="../slideLayouts/slideLayout57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24" Type="http://schemas.openxmlformats.org/officeDocument/2006/relationships/slideLayout" Target="../slideLayouts/slideLayout61.xml"/><Relationship Id="rId5" Type="http://schemas.openxmlformats.org/officeDocument/2006/relationships/slideLayout" Target="../slideLayouts/slideLayout42.xml"/><Relationship Id="rId15" Type="http://schemas.openxmlformats.org/officeDocument/2006/relationships/slideLayout" Target="../slideLayouts/slideLayout52.xml"/><Relationship Id="rId23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47.xml"/><Relationship Id="rId19" Type="http://schemas.openxmlformats.org/officeDocument/2006/relationships/slideLayout" Target="../slideLayouts/slideLayout56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Relationship Id="rId14" Type="http://schemas.openxmlformats.org/officeDocument/2006/relationships/slideLayout" Target="../slideLayouts/slideLayout51.xml"/><Relationship Id="rId22" Type="http://schemas.openxmlformats.org/officeDocument/2006/relationships/slideLayout" Target="../slideLayouts/slideLayout5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0.xml"/><Relationship Id="rId3" Type="http://schemas.openxmlformats.org/officeDocument/2006/relationships/slideLayout" Target="../slideLayouts/slideLayout65.xml"/><Relationship Id="rId7" Type="http://schemas.openxmlformats.org/officeDocument/2006/relationships/slideLayout" Target="../slideLayouts/slideLayout69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64.xml"/><Relationship Id="rId1" Type="http://schemas.openxmlformats.org/officeDocument/2006/relationships/slideLayout" Target="../slideLayouts/slideLayout63.xml"/><Relationship Id="rId6" Type="http://schemas.openxmlformats.org/officeDocument/2006/relationships/slideLayout" Target="../slideLayouts/slideLayout68.xml"/><Relationship Id="rId11" Type="http://schemas.openxmlformats.org/officeDocument/2006/relationships/slideLayout" Target="../slideLayouts/slideLayout73.xml"/><Relationship Id="rId5" Type="http://schemas.openxmlformats.org/officeDocument/2006/relationships/slideLayout" Target="../slideLayouts/slideLayout67.xml"/><Relationship Id="rId10" Type="http://schemas.openxmlformats.org/officeDocument/2006/relationships/slideLayout" Target="../slideLayouts/slideLayout72.xml"/><Relationship Id="rId4" Type="http://schemas.openxmlformats.org/officeDocument/2006/relationships/slideLayout" Target="../slideLayouts/slideLayout66.xml"/><Relationship Id="rId9" Type="http://schemas.openxmlformats.org/officeDocument/2006/relationships/slideLayout" Target="../slideLayouts/slideLayout71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1.xml"/><Relationship Id="rId3" Type="http://schemas.openxmlformats.org/officeDocument/2006/relationships/slideLayout" Target="../slideLayouts/slideLayout76.xml"/><Relationship Id="rId7" Type="http://schemas.openxmlformats.org/officeDocument/2006/relationships/slideLayout" Target="../slideLayouts/slideLayout80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75.xml"/><Relationship Id="rId1" Type="http://schemas.openxmlformats.org/officeDocument/2006/relationships/slideLayout" Target="../slideLayouts/slideLayout74.xml"/><Relationship Id="rId6" Type="http://schemas.openxmlformats.org/officeDocument/2006/relationships/slideLayout" Target="../slideLayouts/slideLayout79.xml"/><Relationship Id="rId11" Type="http://schemas.openxmlformats.org/officeDocument/2006/relationships/slideLayout" Target="../slideLayouts/slideLayout84.xml"/><Relationship Id="rId5" Type="http://schemas.openxmlformats.org/officeDocument/2006/relationships/slideLayout" Target="../slideLayouts/slideLayout78.xml"/><Relationship Id="rId10" Type="http://schemas.openxmlformats.org/officeDocument/2006/relationships/slideLayout" Target="../slideLayouts/slideLayout83.xml"/><Relationship Id="rId4" Type="http://schemas.openxmlformats.org/officeDocument/2006/relationships/slideLayout" Target="../slideLayouts/slideLayout77.xml"/><Relationship Id="rId9" Type="http://schemas.openxmlformats.org/officeDocument/2006/relationships/slideLayout" Target="../slideLayouts/slideLayout82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slideLayout" Target="../slideLayouts/slideLayout97.xml"/><Relationship Id="rId18" Type="http://schemas.openxmlformats.org/officeDocument/2006/relationships/slideLayout" Target="../slideLayouts/slideLayout102.xml"/><Relationship Id="rId26" Type="http://schemas.openxmlformats.org/officeDocument/2006/relationships/slideLayout" Target="../slideLayouts/slideLayout110.xml"/><Relationship Id="rId3" Type="http://schemas.openxmlformats.org/officeDocument/2006/relationships/slideLayout" Target="../slideLayouts/slideLayout87.xml"/><Relationship Id="rId21" Type="http://schemas.openxmlformats.org/officeDocument/2006/relationships/slideLayout" Target="../slideLayouts/slideLayout105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17" Type="http://schemas.openxmlformats.org/officeDocument/2006/relationships/slideLayout" Target="../slideLayouts/slideLayout101.xml"/><Relationship Id="rId25" Type="http://schemas.openxmlformats.org/officeDocument/2006/relationships/slideLayout" Target="../slideLayouts/slideLayout109.xml"/><Relationship Id="rId2" Type="http://schemas.openxmlformats.org/officeDocument/2006/relationships/slideLayout" Target="../slideLayouts/slideLayout86.xml"/><Relationship Id="rId16" Type="http://schemas.openxmlformats.org/officeDocument/2006/relationships/slideLayout" Target="../slideLayouts/slideLayout100.xml"/><Relationship Id="rId20" Type="http://schemas.openxmlformats.org/officeDocument/2006/relationships/slideLayout" Target="../slideLayouts/slideLayout104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24" Type="http://schemas.openxmlformats.org/officeDocument/2006/relationships/slideLayout" Target="../slideLayouts/slideLayout108.xml"/><Relationship Id="rId5" Type="http://schemas.openxmlformats.org/officeDocument/2006/relationships/slideLayout" Target="../slideLayouts/slideLayout89.xml"/><Relationship Id="rId15" Type="http://schemas.openxmlformats.org/officeDocument/2006/relationships/slideLayout" Target="../slideLayouts/slideLayout99.xml"/><Relationship Id="rId23" Type="http://schemas.openxmlformats.org/officeDocument/2006/relationships/slideLayout" Target="../slideLayouts/slideLayout107.xml"/><Relationship Id="rId28" Type="http://schemas.openxmlformats.org/officeDocument/2006/relationships/theme" Target="../theme/theme6.xml"/><Relationship Id="rId10" Type="http://schemas.openxmlformats.org/officeDocument/2006/relationships/slideLayout" Target="../slideLayouts/slideLayout94.xml"/><Relationship Id="rId19" Type="http://schemas.openxmlformats.org/officeDocument/2006/relationships/slideLayout" Target="../slideLayouts/slideLayout103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Relationship Id="rId14" Type="http://schemas.openxmlformats.org/officeDocument/2006/relationships/slideLayout" Target="../slideLayouts/slideLayout98.xml"/><Relationship Id="rId22" Type="http://schemas.openxmlformats.org/officeDocument/2006/relationships/slideLayout" Target="../slideLayouts/slideLayout106.xml"/><Relationship Id="rId27" Type="http://schemas.openxmlformats.org/officeDocument/2006/relationships/slideLayout" Target="../slideLayouts/slideLayout1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0EB7D-B26B-46D7-B660-65CDE23BD2BF}" type="datetimeFigureOut">
              <a:rPr lang="ar-SA" smtClean="0"/>
              <a:t>09/05/1442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DBB1A8-D461-40BA-903F-4DB4693B987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660800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750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12700" y="-7144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842000" y="-7144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609600" y="1935480"/>
            <a:ext cx="109728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rtl="0"/>
            <a:fld id="{FAA4BEAE-1EE2-4013-B08C-844DA52BD66D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12/23/2020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556000" y="6356351"/>
            <a:ext cx="4470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rtl="0"/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10566400" y="6356351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rtl="0"/>
            <a:fld id="{8F51BF4C-F2D3-42B4-8FCE-EDCA187CB947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25356" y="202408"/>
            <a:ext cx="12240731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33362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  <p:sldLayoutId id="2147483700" r:id="rId14"/>
    <p:sldLayoutId id="2147483701" r:id="rId15"/>
    <p:sldLayoutId id="2147483702" r:id="rId16"/>
    <p:sldLayoutId id="2147483703" r:id="rId17"/>
    <p:sldLayoutId id="2147483704" r:id="rId18"/>
    <p:sldLayoutId id="2147483705" r:id="rId19"/>
    <p:sldLayoutId id="2147483706" r:id="rId20"/>
    <p:sldLayoutId id="2147483707" r:id="rId21"/>
    <p:sldLayoutId id="2147483708" r:id="rId22"/>
    <p:sldLayoutId id="2147483709" r:id="rId23"/>
    <p:sldLayoutId id="2147483710" r:id="rId24"/>
    <p:sldLayoutId id="2147483711" r:id="rId25"/>
  </p:sldLayoutIdLst>
  <p:transition spd="slow">
    <p:checker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12700" y="-7144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842000" y="-7144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609600" y="1935480"/>
            <a:ext cx="109728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rtl="0"/>
            <a:fld id="{FAA4BEAE-1EE2-4013-B08C-844DA52BD66D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12/23/2020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556000" y="6356351"/>
            <a:ext cx="4470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rtl="0"/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10566400" y="6356351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rtl="0"/>
            <a:fld id="{8F51BF4C-F2D3-42B4-8FCE-EDCA187CB947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25356" y="202408"/>
            <a:ext cx="12240731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3694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5" r:id="rId13"/>
    <p:sldLayoutId id="2147483726" r:id="rId14"/>
    <p:sldLayoutId id="2147483727" r:id="rId15"/>
    <p:sldLayoutId id="2147483728" r:id="rId16"/>
    <p:sldLayoutId id="2147483729" r:id="rId17"/>
    <p:sldLayoutId id="2147483730" r:id="rId18"/>
    <p:sldLayoutId id="2147483731" r:id="rId19"/>
    <p:sldLayoutId id="2147483732" r:id="rId20"/>
    <p:sldLayoutId id="2147483733" r:id="rId21"/>
    <p:sldLayoutId id="2147483734" r:id="rId22"/>
    <p:sldLayoutId id="2147483735" r:id="rId23"/>
    <p:sldLayoutId id="2147483736" r:id="rId24"/>
    <p:sldLayoutId id="2147483737" r:id="rId25"/>
  </p:sldLayoutIdLst>
  <p:transition spd="slow">
    <p:checker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89000"/>
              </a:schemeClr>
            </a:gs>
            <a:gs pos="23000">
              <a:schemeClr val="accent1">
                <a:lumMod val="89000"/>
              </a:schemeClr>
            </a:gs>
            <a:gs pos="69000">
              <a:schemeClr val="accent1">
                <a:lumMod val="75000"/>
              </a:schemeClr>
            </a:gs>
            <a:gs pos="97000">
              <a:schemeClr val="accent1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34C6218-47AC-444C-86B9-88BE97346752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23/12/2020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0C5BB95-1504-4A9A-8FDA-B0CE65724FC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624040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OM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OM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AA4C8A2-5EDC-4DA7-881B-6ECD3A879CEC}" type="datetimeFigureOut">
              <a:rPr kumimoji="0" lang="ar-OM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09/05/1442</a:t>
            </a:fld>
            <a:endParaRPr kumimoji="0" lang="ar-OM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OM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A21AC3-68D5-443D-9FBA-D7F4D69AE1BF}" type="slidenum">
              <a:rPr kumimoji="0" lang="ar-OM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OM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3911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OM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12700" y="-7144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842000" y="-7144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609600" y="1935480"/>
            <a:ext cx="109728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rtl="0"/>
            <a:fld id="{FAA4BEAE-1EE2-4013-B08C-844DA52BD66D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12/23/2020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556000" y="6356351"/>
            <a:ext cx="4470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rtl="0"/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10566400" y="6356351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rtl="0"/>
            <a:fld id="{8F51BF4C-F2D3-42B4-8FCE-EDCA187CB947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25356" y="202408"/>
            <a:ext cx="12240731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69964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92" r:id="rId11"/>
    <p:sldLayoutId id="2147483791" r:id="rId12"/>
    <p:sldLayoutId id="2147483776" r:id="rId13"/>
    <p:sldLayoutId id="2147483777" r:id="rId14"/>
    <p:sldLayoutId id="2147483778" r:id="rId15"/>
    <p:sldLayoutId id="2147483779" r:id="rId16"/>
    <p:sldLayoutId id="2147483780" r:id="rId17"/>
    <p:sldLayoutId id="2147483781" r:id="rId18"/>
    <p:sldLayoutId id="2147483782" r:id="rId19"/>
    <p:sldLayoutId id="2147483783" r:id="rId20"/>
    <p:sldLayoutId id="2147483784" r:id="rId21"/>
    <p:sldLayoutId id="2147483785" r:id="rId22"/>
    <p:sldLayoutId id="2147483786" r:id="rId23"/>
    <p:sldLayoutId id="2147483787" r:id="rId24"/>
    <p:sldLayoutId id="2147483788" r:id="rId25"/>
    <p:sldLayoutId id="2147483789" r:id="rId26"/>
    <p:sldLayoutId id="2147483790" r:id="rId27"/>
  </p:sldLayoutIdLst>
  <p:transition spd="slow">
    <p:checker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g"/><Relationship Id="rId3" Type="http://schemas.microsoft.com/office/2007/relationships/media" Target="../media/media1.WAV"/><Relationship Id="rId7" Type="http://schemas.openxmlformats.org/officeDocument/2006/relationships/image" Target="../media/image5.png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6" Type="http://schemas.openxmlformats.org/officeDocument/2006/relationships/image" Target="../media/image13.jpg"/><Relationship Id="rId5" Type="http://schemas.openxmlformats.org/officeDocument/2006/relationships/slideLayout" Target="../slideLayouts/slideLayout7.xml"/><Relationship Id="rId4" Type="http://schemas.openxmlformats.org/officeDocument/2006/relationships/audio" Target="../media/media1.WAV"/><Relationship Id="rId9" Type="http://schemas.openxmlformats.org/officeDocument/2006/relationships/image" Target="../media/image21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drive.google.com/file/d/1H_tsvLo5gpPpMwFO4DKV15KDXRyjoXr9/view?usp=sharing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7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5.png"/><Relationship Id="rId5" Type="http://schemas.openxmlformats.org/officeDocument/2006/relationships/image" Target="../media/image22.jpg"/><Relationship Id="rId4" Type="http://schemas.openxmlformats.org/officeDocument/2006/relationships/image" Target="../media/image13.jp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audio" Target="../media/audio2.wav"/><Relationship Id="rId7" Type="http://schemas.openxmlformats.org/officeDocument/2006/relationships/image" Target="../media/image2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3.xml"/><Relationship Id="rId6" Type="http://schemas.openxmlformats.org/officeDocument/2006/relationships/image" Target="../media/image24.png"/><Relationship Id="rId11" Type="http://schemas.openxmlformats.org/officeDocument/2006/relationships/image" Target="../media/image29.png"/><Relationship Id="rId5" Type="http://schemas.openxmlformats.org/officeDocument/2006/relationships/image" Target="../media/image23.png"/><Relationship Id="rId10" Type="http://schemas.openxmlformats.org/officeDocument/2006/relationships/image" Target="../media/image28.png"/><Relationship Id="rId4" Type="http://schemas.openxmlformats.org/officeDocument/2006/relationships/slide" Target="slide1.xml"/><Relationship Id="rId9" Type="http://schemas.openxmlformats.org/officeDocument/2006/relationships/image" Target="../media/image27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audio" Target="../media/audio2.wav"/><Relationship Id="rId7" Type="http://schemas.openxmlformats.org/officeDocument/2006/relationships/image" Target="../media/image2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3.xml"/><Relationship Id="rId6" Type="http://schemas.openxmlformats.org/officeDocument/2006/relationships/image" Target="../media/image24.png"/><Relationship Id="rId11" Type="http://schemas.openxmlformats.org/officeDocument/2006/relationships/image" Target="../media/image29.png"/><Relationship Id="rId5" Type="http://schemas.openxmlformats.org/officeDocument/2006/relationships/image" Target="../media/image23.png"/><Relationship Id="rId10" Type="http://schemas.openxmlformats.org/officeDocument/2006/relationships/image" Target="../media/image28.png"/><Relationship Id="rId4" Type="http://schemas.openxmlformats.org/officeDocument/2006/relationships/slide" Target="slide1.xml"/><Relationship Id="rId9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wordwall.net/ar/resource/8890914" TargetMode="External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9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9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9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34.jp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wordwall.net/ar/resource/1408896" TargetMode="External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wordwall.net/ar/resource/5333478" TargetMode="Externa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5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4.jpg"/><Relationship Id="rId5" Type="http://schemas.openxmlformats.org/officeDocument/2006/relationships/slideLayout" Target="../slideLayouts/slideLayout7.xml"/><Relationship Id="rId4" Type="http://schemas.openxmlformats.org/officeDocument/2006/relationships/audio" Target="../media/media2.WAV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s://drive.google.com/file/d/17qtIDdTDSDpFdpWAse9YkHYrMRpYdxiz/view?usp=sharing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jpg"/><Relationship Id="rId4" Type="http://schemas.openxmlformats.org/officeDocument/2006/relationships/image" Target="../media/image1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5.png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6" Type="http://schemas.openxmlformats.org/officeDocument/2006/relationships/image" Target="../media/image8.jpg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5" Type="http://schemas.openxmlformats.org/officeDocument/2006/relationships/image" Target="../media/image5.png"/><Relationship Id="rId4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5.wav"/><Relationship Id="rId1" Type="http://schemas.microsoft.com/office/2007/relationships/media" Target="../media/media5.wav"/><Relationship Id="rId5" Type="http://schemas.openxmlformats.org/officeDocument/2006/relationships/image" Target="../media/image5.png"/><Relationship Id="rId4" Type="http://schemas.openxmlformats.org/officeDocument/2006/relationships/image" Target="../media/image11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36" t="7143" r="5530" b="7545"/>
          <a:stretch/>
        </p:blipFill>
        <p:spPr>
          <a:xfrm>
            <a:off x="0" y="0"/>
            <a:ext cx="12337961" cy="6858000"/>
          </a:xfrm>
          <a:prstGeom prst="rect">
            <a:avLst/>
          </a:prstGeom>
        </p:spPr>
      </p:pic>
      <p:sp>
        <p:nvSpPr>
          <p:cNvPr id="5" name="مستطيل مستدير الزوايا 4"/>
          <p:cNvSpPr/>
          <p:nvPr/>
        </p:nvSpPr>
        <p:spPr>
          <a:xfrm>
            <a:off x="7997780" y="4365938"/>
            <a:ext cx="3979572" cy="1867437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solidFill>
                  <a:srgbClr val="FF0000"/>
                </a:solidFill>
              </a:rPr>
              <a:t>الهمزة المتوسطة على الياء والألف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6" name="شكل بيضاوي 5"/>
          <p:cNvSpPr/>
          <p:nvPr/>
        </p:nvSpPr>
        <p:spPr>
          <a:xfrm>
            <a:off x="8744755" y="2871989"/>
            <a:ext cx="2434107" cy="149394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b="1" dirty="0" smtClean="0">
                <a:solidFill>
                  <a:srgbClr val="FF0000"/>
                </a:solidFill>
              </a:rPr>
              <a:t>شرح مبسط </a:t>
            </a:r>
          </a:p>
          <a:p>
            <a:pPr algn="ctr"/>
            <a:r>
              <a:rPr lang="ar-SA" sz="2800" b="1" dirty="0" smtClean="0">
                <a:solidFill>
                  <a:srgbClr val="FF0000"/>
                </a:solidFill>
              </a:rPr>
              <a:t>لمعرفة </a:t>
            </a:r>
            <a:r>
              <a:rPr lang="ar-SA" dirty="0" smtClean="0"/>
              <a:t> </a:t>
            </a:r>
            <a:endParaRPr lang="ar-SA" dirty="0"/>
          </a:p>
        </p:txBody>
      </p:sp>
      <p:sp>
        <p:nvSpPr>
          <p:cNvPr id="2" name="شكل بيضاوي 1"/>
          <p:cNvSpPr/>
          <p:nvPr/>
        </p:nvSpPr>
        <p:spPr>
          <a:xfrm>
            <a:off x="237067" y="5339644"/>
            <a:ext cx="2054577" cy="1298223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b="1" dirty="0" smtClean="0">
                <a:solidFill>
                  <a:srgbClr val="FF0000"/>
                </a:solidFill>
              </a:rPr>
              <a:t>أستاذة ياسمين سعد محمد</a:t>
            </a:r>
            <a:endParaRPr lang="ar-SA" sz="2000" b="1" dirty="0">
              <a:solidFill>
                <a:srgbClr val="FF0000"/>
              </a:solidFill>
            </a:endParaRPr>
          </a:p>
        </p:txBody>
      </p:sp>
      <p:sp>
        <p:nvSpPr>
          <p:cNvPr id="3" name="مستطيل مستدير الزوايا 2"/>
          <p:cNvSpPr/>
          <p:nvPr/>
        </p:nvSpPr>
        <p:spPr>
          <a:xfrm>
            <a:off x="7791718" y="5769736"/>
            <a:ext cx="4400282" cy="108826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OM" sz="3600" b="1" dirty="0" smtClean="0">
                <a:solidFill>
                  <a:srgbClr val="FF0000"/>
                </a:solidFill>
              </a:rPr>
              <a:t>الصف الرابع الأساسي</a:t>
            </a:r>
            <a:endParaRPr lang="ar-SA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4522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3031" y="-231820"/>
            <a:ext cx="6851561" cy="7089820"/>
          </a:xfrm>
          <a:prstGeom prst="rect">
            <a:avLst/>
          </a:prstGeom>
        </p:spPr>
      </p:pic>
      <p:sp>
        <p:nvSpPr>
          <p:cNvPr id="3" name="مستطيل مستدير الزوايا 2"/>
          <p:cNvSpPr/>
          <p:nvPr/>
        </p:nvSpPr>
        <p:spPr>
          <a:xfrm>
            <a:off x="7018986" y="592428"/>
            <a:ext cx="5035639" cy="5731099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6000" b="1" dirty="0" smtClean="0">
                <a:solidFill>
                  <a:srgbClr val="FF0000"/>
                </a:solidFill>
              </a:rPr>
              <a:t>الهمزة المتوسطة </a:t>
            </a:r>
          </a:p>
          <a:p>
            <a:pPr algn="ctr"/>
            <a:r>
              <a:rPr lang="ar-SA" sz="6000" b="1" dirty="0" smtClean="0">
                <a:solidFill>
                  <a:srgbClr val="FF0000"/>
                </a:solidFill>
              </a:rPr>
              <a:t>أ وفي وسط الكلمة </a:t>
            </a:r>
          </a:p>
          <a:p>
            <a:pPr algn="ctr"/>
            <a:r>
              <a:rPr lang="ar-SA" sz="6000" b="1" dirty="0" smtClean="0">
                <a:solidFill>
                  <a:srgbClr val="FF0000"/>
                </a:solidFill>
              </a:rPr>
              <a:t>ب</a:t>
            </a:r>
            <a:r>
              <a:rPr lang="ar-SA" sz="6000" b="1" dirty="0" smtClean="0">
                <a:solidFill>
                  <a:schemeClr val="tx1"/>
                </a:solidFill>
              </a:rPr>
              <a:t>ئ</a:t>
            </a:r>
            <a:r>
              <a:rPr lang="ar-SA" sz="6000" b="1" dirty="0" smtClean="0">
                <a:solidFill>
                  <a:srgbClr val="FF0000"/>
                </a:solidFill>
              </a:rPr>
              <a:t>ر</a:t>
            </a:r>
          </a:p>
          <a:p>
            <a:pPr algn="ctr"/>
            <a:r>
              <a:rPr lang="ar-SA" sz="6000" b="1" dirty="0" smtClean="0">
                <a:solidFill>
                  <a:srgbClr val="FF0000"/>
                </a:solidFill>
              </a:rPr>
              <a:t>ك</a:t>
            </a:r>
            <a:r>
              <a:rPr lang="ar-SA" sz="6000" b="1" dirty="0" smtClean="0">
                <a:solidFill>
                  <a:schemeClr val="tx1"/>
                </a:solidFill>
              </a:rPr>
              <a:t>أ</a:t>
            </a:r>
            <a:r>
              <a:rPr lang="ar-SA" sz="6000" b="1" dirty="0" smtClean="0">
                <a:solidFill>
                  <a:srgbClr val="FF0000"/>
                </a:solidFill>
              </a:rPr>
              <a:t>س</a:t>
            </a:r>
          </a:p>
        </p:txBody>
      </p:sp>
    </p:spTree>
    <p:extLst>
      <p:ext uri="{BB962C8B-B14F-4D97-AF65-F5344CB8AC3E}">
        <p14:creationId xmlns:p14="http://schemas.microsoft.com/office/powerpoint/2010/main" val="1565554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"/>
            <a:ext cx="12192000" cy="6980349"/>
          </a:xfrm>
          <a:prstGeom prst="rect">
            <a:avLst/>
          </a:prstGeom>
        </p:spPr>
      </p:pic>
      <p:sp>
        <p:nvSpPr>
          <p:cNvPr id="3" name="مستطيل مستدير الزوايا 2"/>
          <p:cNvSpPr/>
          <p:nvPr/>
        </p:nvSpPr>
        <p:spPr>
          <a:xfrm>
            <a:off x="4018208" y="3142445"/>
            <a:ext cx="4623516" cy="139091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39754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6039556" cy="6858000"/>
          </a:xfrm>
          <a:prstGeom prst="rect">
            <a:avLst/>
          </a:prstGeom>
        </p:spPr>
      </p:pic>
      <p:sp>
        <p:nvSpPr>
          <p:cNvPr id="5" name="مستطيل مستدير الزوايا 4"/>
          <p:cNvSpPr/>
          <p:nvPr/>
        </p:nvSpPr>
        <p:spPr>
          <a:xfrm>
            <a:off x="7145867" y="1591733"/>
            <a:ext cx="4628444" cy="3149600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400" b="1" dirty="0" smtClean="0">
                <a:solidFill>
                  <a:schemeClr val="tx1"/>
                </a:solidFill>
              </a:rPr>
              <a:t>اهتم بنصا</a:t>
            </a:r>
            <a:r>
              <a:rPr lang="ar-SA" sz="4400" b="1" dirty="0" smtClean="0">
                <a:solidFill>
                  <a:srgbClr val="FF0000"/>
                </a:solidFill>
              </a:rPr>
              <a:t>ئ</a:t>
            </a:r>
            <a:r>
              <a:rPr lang="ar-SA" sz="4400" b="1" dirty="0" smtClean="0">
                <a:solidFill>
                  <a:schemeClr val="tx1"/>
                </a:solidFill>
              </a:rPr>
              <a:t>ح  والدي </a:t>
            </a:r>
            <a:endParaRPr lang="ar-SA" sz="4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8896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30" t="7611" r="3859" b="3861"/>
          <a:stretch/>
        </p:blipFill>
        <p:spPr>
          <a:xfrm>
            <a:off x="0" y="0"/>
            <a:ext cx="7534141" cy="6858000"/>
          </a:xfrm>
          <a:prstGeom prst="rect">
            <a:avLst/>
          </a:prstGeom>
        </p:spPr>
      </p:pic>
      <p:pic>
        <p:nvPicPr>
          <p:cNvPr id="3" name="صورة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4141" y="0"/>
            <a:ext cx="4657859" cy="6858000"/>
          </a:xfrm>
          <a:prstGeom prst="rect">
            <a:avLst/>
          </a:prstGeom>
        </p:spPr>
      </p:pic>
      <p:sp>
        <p:nvSpPr>
          <p:cNvPr id="4" name="وجه ضاحك 3"/>
          <p:cNvSpPr/>
          <p:nvPr/>
        </p:nvSpPr>
        <p:spPr>
          <a:xfrm>
            <a:off x="11101589" y="5692462"/>
            <a:ext cx="965916" cy="811369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نجمة مكونة من 7 نقاط 4"/>
          <p:cNvSpPr/>
          <p:nvPr/>
        </p:nvSpPr>
        <p:spPr>
          <a:xfrm>
            <a:off x="7868991" y="5737537"/>
            <a:ext cx="965916" cy="721217"/>
          </a:xfrm>
          <a:prstGeom prst="star7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92411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79022"/>
            <a:ext cx="6977061" cy="6863645"/>
          </a:xfrm>
          <a:prstGeom prst="rect">
            <a:avLst/>
          </a:prstGeom>
        </p:spPr>
      </p:pic>
      <p:sp>
        <p:nvSpPr>
          <p:cNvPr id="4" name="مستطيل مستدير الزوايا 3"/>
          <p:cNvSpPr/>
          <p:nvPr/>
        </p:nvSpPr>
        <p:spPr>
          <a:xfrm>
            <a:off x="7112000" y="1512711"/>
            <a:ext cx="4605867" cy="2912533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600" b="1" dirty="0" smtClean="0">
                <a:solidFill>
                  <a:srgbClr val="FF0000"/>
                </a:solidFill>
              </a:rPr>
              <a:t>لا تدخل فج</a:t>
            </a:r>
            <a:r>
              <a:rPr lang="ar-SA" sz="3600" b="1" u="sng" dirty="0" smtClean="0">
                <a:solidFill>
                  <a:schemeClr val="tx1"/>
                </a:solidFill>
              </a:rPr>
              <a:t>أ</a:t>
            </a:r>
            <a:r>
              <a:rPr lang="ar-SA" sz="3600" b="1" dirty="0" smtClean="0">
                <a:solidFill>
                  <a:srgbClr val="FF0000"/>
                </a:solidFill>
              </a:rPr>
              <a:t>ة بدون استئذان </a:t>
            </a:r>
            <a:endParaRPr lang="ar-SA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0415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849776" cy="6858000"/>
          </a:xfrm>
          <a:prstGeom prst="rect">
            <a:avLst/>
          </a:prstGeom>
        </p:spPr>
      </p:pic>
      <p:sp>
        <p:nvSpPr>
          <p:cNvPr id="4" name="مستطيل مستدير الزوايا 3"/>
          <p:cNvSpPr/>
          <p:nvPr/>
        </p:nvSpPr>
        <p:spPr>
          <a:xfrm>
            <a:off x="5621866" y="2459865"/>
            <a:ext cx="1925153" cy="2756079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8000" b="1" dirty="0" smtClean="0">
                <a:solidFill>
                  <a:srgbClr val="FF0000"/>
                </a:solidFill>
              </a:rPr>
              <a:t>كَ</a:t>
            </a:r>
            <a:r>
              <a:rPr lang="ar-SA" sz="8000" b="1" dirty="0" smtClean="0">
                <a:solidFill>
                  <a:schemeClr val="tx1"/>
                </a:solidFill>
              </a:rPr>
              <a:t>أْ</a:t>
            </a:r>
            <a:r>
              <a:rPr lang="ar-SA" sz="8000" b="1" dirty="0" smtClean="0">
                <a:solidFill>
                  <a:srgbClr val="FF0000"/>
                </a:solidFill>
              </a:rPr>
              <a:t>س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128789" y="2550017"/>
            <a:ext cx="2395470" cy="2073498"/>
          </a:xfrm>
          <a:prstGeom prst="roundRect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6000" b="1" dirty="0" smtClean="0"/>
              <a:t>رَأْس</a:t>
            </a:r>
            <a:endParaRPr lang="ar-SA" b="1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10329333" y="2176529"/>
            <a:ext cx="2520444" cy="290347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6000" b="1" dirty="0" smtClean="0">
                <a:solidFill>
                  <a:srgbClr val="FF0000"/>
                </a:solidFill>
              </a:rPr>
              <a:t>فَ</a:t>
            </a:r>
            <a:r>
              <a:rPr lang="ar-SA" sz="6000" b="1" dirty="0" smtClean="0">
                <a:solidFill>
                  <a:schemeClr val="tx1"/>
                </a:solidFill>
              </a:rPr>
              <a:t>أْ</a:t>
            </a:r>
            <a:r>
              <a:rPr lang="ar-SA" sz="6000" b="1" dirty="0" smtClean="0">
                <a:solidFill>
                  <a:srgbClr val="FF0000"/>
                </a:solidFill>
              </a:rPr>
              <a:t>س</a:t>
            </a:r>
            <a:endParaRPr lang="ar-SA" sz="3600" b="1" dirty="0">
              <a:solidFill>
                <a:srgbClr val="FF0000"/>
              </a:solidFill>
            </a:endParaRPr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2653048" y="135150"/>
            <a:ext cx="7122017" cy="191259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400" b="1" dirty="0" smtClean="0">
                <a:solidFill>
                  <a:srgbClr val="FF0000"/>
                </a:solidFill>
              </a:rPr>
              <a:t>الهمزة المتوسطة على الألف </a:t>
            </a:r>
            <a:endParaRPr lang="ar-SA" sz="4400" b="1" dirty="0">
              <a:solidFill>
                <a:srgbClr val="FF0000"/>
              </a:solidFill>
            </a:endParaRPr>
          </a:p>
        </p:txBody>
      </p:sp>
      <p:pic>
        <p:nvPicPr>
          <p:cNvPr id="9" name="أنا فخور بك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0107769" y="933721"/>
            <a:ext cx="609600" cy="609600"/>
          </a:xfrm>
          <a:prstGeom prst="rect">
            <a:avLst/>
          </a:prstGeom>
        </p:spPr>
      </p:pic>
      <p:pic>
        <p:nvPicPr>
          <p:cNvPr id="10" name="أنت حقاً ذكي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539721" y="1438140"/>
            <a:ext cx="609600" cy="609600"/>
          </a:xfrm>
          <a:prstGeom prst="rect">
            <a:avLst/>
          </a:prstGeom>
        </p:spPr>
      </p:pic>
      <p:pic>
        <p:nvPicPr>
          <p:cNvPr id="11" name="صورة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80357"/>
            <a:ext cx="5542843" cy="4241586"/>
          </a:xfrm>
          <a:prstGeom prst="rect">
            <a:avLst/>
          </a:prstGeom>
        </p:spPr>
      </p:pic>
      <p:pic>
        <p:nvPicPr>
          <p:cNvPr id="12" name="صورة 1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2875" y="2280357"/>
            <a:ext cx="2736458" cy="4241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2684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67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90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24" r="7728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مربع نص 2"/>
          <p:cNvSpPr txBox="1"/>
          <p:nvPr/>
        </p:nvSpPr>
        <p:spPr>
          <a:xfrm>
            <a:off x="8613422" y="812800"/>
            <a:ext cx="3194756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b="1" dirty="0" smtClean="0">
                <a:hlinkClick r:id="rId3"/>
              </a:rPr>
              <a:t>اضغط على الفيديو يا بطل </a:t>
            </a:r>
          </a:p>
          <a:p>
            <a:r>
              <a:rPr lang="ar-SA" sz="2400" b="1" dirty="0" smtClean="0">
                <a:hlinkClick r:id="rId3"/>
              </a:rPr>
              <a:t>الهمزة المتوسطة </a:t>
            </a:r>
            <a:endParaRPr lang="ar-SA" sz="2400" b="1" dirty="0"/>
          </a:p>
        </p:txBody>
      </p:sp>
    </p:spTree>
    <p:extLst>
      <p:ext uri="{BB962C8B-B14F-4D97-AF65-F5344CB8AC3E}">
        <p14:creationId xmlns:p14="http://schemas.microsoft.com/office/powerpoint/2010/main" val="3852223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40" r="3251" b="33992"/>
          <a:stretch/>
        </p:blipFill>
        <p:spPr>
          <a:xfrm>
            <a:off x="1395210" y="167425"/>
            <a:ext cx="8397026" cy="6478074"/>
          </a:xfrm>
          <a:prstGeom prst="rect">
            <a:avLst/>
          </a:prstGeom>
        </p:spPr>
      </p:pic>
      <p:sp>
        <p:nvSpPr>
          <p:cNvPr id="4" name="شكل بيضاوي 3"/>
          <p:cNvSpPr/>
          <p:nvPr/>
        </p:nvSpPr>
        <p:spPr>
          <a:xfrm>
            <a:off x="9929611" y="0"/>
            <a:ext cx="2125014" cy="195758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400" b="1" dirty="0" smtClean="0">
                <a:solidFill>
                  <a:srgbClr val="FF0000"/>
                </a:solidFill>
              </a:rPr>
              <a:t>القاعدة </a:t>
            </a:r>
            <a:endParaRPr lang="ar-SA" sz="4400" b="1" dirty="0">
              <a:solidFill>
                <a:srgbClr val="FF0000"/>
              </a:solidFill>
            </a:endParaRPr>
          </a:p>
        </p:txBody>
      </p:sp>
      <p:pic>
        <p:nvPicPr>
          <p:cNvPr id="5" name="أنت حقاً ذكي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3176788" y="50978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7919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Question 1"/>
          <p:cNvSpPr/>
          <p:nvPr/>
        </p:nvSpPr>
        <p:spPr>
          <a:xfrm>
            <a:off x="0" y="7327967"/>
            <a:ext cx="12192000" cy="1440000"/>
          </a:xfrm>
          <a:prstGeom prst="rect">
            <a:avLst/>
          </a:prstGeom>
          <a:solidFill>
            <a:srgbClr val="FFC000"/>
          </a:solidFill>
          <a:ln w="57150" cmpd="thickThin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Arial" panose="020B0604020202020204" pitchFamily="34" charset="0"/>
              </a:rPr>
              <a:t>بئر ( همزة متوسطة على .................)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  <p:sp>
        <p:nvSpPr>
          <p:cNvPr id="158" name="Question 2"/>
          <p:cNvSpPr/>
          <p:nvPr/>
        </p:nvSpPr>
        <p:spPr>
          <a:xfrm>
            <a:off x="0" y="8880542"/>
            <a:ext cx="12192000" cy="1440000"/>
          </a:xfrm>
          <a:prstGeom prst="rect">
            <a:avLst/>
          </a:prstGeom>
          <a:solidFill>
            <a:srgbClr val="FFC000"/>
          </a:solidFill>
          <a:ln w="57150" cmpd="thickThin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Arial" panose="020B0604020202020204" pitchFamily="34" charset="0"/>
              </a:rPr>
              <a:t>فأس همزة متوسطة على (................)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  <p:sp>
        <p:nvSpPr>
          <p:cNvPr id="159" name="Question 3"/>
          <p:cNvSpPr/>
          <p:nvPr/>
        </p:nvSpPr>
        <p:spPr>
          <a:xfrm>
            <a:off x="0" y="10433117"/>
            <a:ext cx="12192000" cy="1440000"/>
          </a:xfrm>
          <a:prstGeom prst="rect">
            <a:avLst/>
          </a:prstGeom>
          <a:solidFill>
            <a:srgbClr val="FFC000"/>
          </a:solidFill>
          <a:ln w="57150" cmpd="thickThin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Arial" panose="020B0604020202020204" pitchFamily="34" charset="0"/>
              </a:rPr>
              <a:t>كأس همزة المتوسطة على (..............)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  <p:sp>
        <p:nvSpPr>
          <p:cNvPr id="160" name="Question 4"/>
          <p:cNvSpPr/>
          <p:nvPr/>
        </p:nvSpPr>
        <p:spPr>
          <a:xfrm>
            <a:off x="0" y="11985692"/>
            <a:ext cx="12192000" cy="1440000"/>
          </a:xfrm>
          <a:prstGeom prst="rect">
            <a:avLst/>
          </a:prstGeom>
          <a:solidFill>
            <a:srgbClr val="FFC000"/>
          </a:solidFill>
          <a:ln w="57150" cmpd="thickThin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Arial" panose="020B0604020202020204" pitchFamily="34" charset="0"/>
              </a:rPr>
              <a:t>أقوي الحركات (.................)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  <p:sp>
        <p:nvSpPr>
          <p:cNvPr id="161" name="Question 5"/>
          <p:cNvSpPr/>
          <p:nvPr/>
        </p:nvSpPr>
        <p:spPr>
          <a:xfrm>
            <a:off x="0" y="13538267"/>
            <a:ext cx="12192000" cy="1440000"/>
          </a:xfrm>
          <a:prstGeom prst="rect">
            <a:avLst/>
          </a:prstGeom>
          <a:solidFill>
            <a:srgbClr val="FFC000"/>
          </a:solidFill>
          <a:ln w="57150" cmpd="thickThin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Arial" panose="020B0604020202020204" pitchFamily="34" charset="0"/>
              </a:rPr>
              <a:t>ثاني أقوى الحركات (.................)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  <p:sp>
        <p:nvSpPr>
          <p:cNvPr id="162" name="Question 6"/>
          <p:cNvSpPr/>
          <p:nvPr/>
        </p:nvSpPr>
        <p:spPr>
          <a:xfrm>
            <a:off x="0" y="15098860"/>
            <a:ext cx="12192000" cy="1440000"/>
          </a:xfrm>
          <a:prstGeom prst="rect">
            <a:avLst/>
          </a:prstGeom>
          <a:solidFill>
            <a:srgbClr val="00B050"/>
          </a:solidFill>
          <a:ln w="57150" cmpd="thickThin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rmAutofit lnSpcReduction="10000"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SA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SA" sz="3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Arial" panose="020B0604020202020204" pitchFamily="34" charset="0"/>
              </a:rPr>
              <a:t>أضعف الحركات (................) </a:t>
            </a:r>
            <a:endParaRPr kumimoji="0" lang="ar-SA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63" name="Question 7"/>
          <p:cNvSpPr/>
          <p:nvPr/>
        </p:nvSpPr>
        <p:spPr>
          <a:xfrm>
            <a:off x="0" y="16651435"/>
            <a:ext cx="12192000" cy="1440000"/>
          </a:xfrm>
          <a:prstGeom prst="rect">
            <a:avLst/>
          </a:prstGeom>
          <a:solidFill>
            <a:srgbClr val="00B050"/>
          </a:solidFill>
          <a:ln w="57150" cmpd="thickThin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Arial" panose="020B0604020202020204" pitchFamily="34" charset="0"/>
              </a:rPr>
              <a:t>الهمزة المتوسطة تأتي في ............. الكلمة 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  <p:sp>
        <p:nvSpPr>
          <p:cNvPr id="164" name="Question 8"/>
          <p:cNvSpPr/>
          <p:nvPr/>
        </p:nvSpPr>
        <p:spPr>
          <a:xfrm>
            <a:off x="0" y="18204010"/>
            <a:ext cx="12192000" cy="1440000"/>
          </a:xfrm>
          <a:prstGeom prst="rect">
            <a:avLst/>
          </a:prstGeom>
          <a:solidFill>
            <a:srgbClr val="00B050"/>
          </a:solidFill>
          <a:ln w="57150" cmpd="thickThin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Arial" panose="020B0604020202020204" pitchFamily="34" charset="0"/>
              </a:rPr>
              <a:t>سائل ( نوع الهمزة هنا (...........)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  <p:sp>
        <p:nvSpPr>
          <p:cNvPr id="165" name="Question 9"/>
          <p:cNvSpPr/>
          <p:nvPr/>
        </p:nvSpPr>
        <p:spPr>
          <a:xfrm>
            <a:off x="0" y="19756585"/>
            <a:ext cx="12192000" cy="1440000"/>
          </a:xfrm>
          <a:prstGeom prst="rect">
            <a:avLst/>
          </a:prstGeom>
          <a:solidFill>
            <a:srgbClr val="00B050"/>
          </a:solidFill>
          <a:ln w="57150" cmpd="thickThin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Arial" panose="020B0604020202020204" pitchFamily="34" charset="0"/>
              </a:rPr>
              <a:t>سأل نوع الهمزة (................)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  <p:sp>
        <p:nvSpPr>
          <p:cNvPr id="166" name="Question 10"/>
          <p:cNvSpPr/>
          <p:nvPr/>
        </p:nvSpPr>
        <p:spPr>
          <a:xfrm>
            <a:off x="0" y="21309160"/>
            <a:ext cx="12192000" cy="1440000"/>
          </a:xfrm>
          <a:prstGeom prst="rect">
            <a:avLst/>
          </a:prstGeom>
          <a:solidFill>
            <a:srgbClr val="00B050"/>
          </a:solidFill>
          <a:ln w="57150" cmpd="thickThin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Arial" panose="020B0604020202020204" pitchFamily="34" charset="0"/>
              </a:rPr>
              <a:t>الطائرة (نوع </a:t>
            </a:r>
            <a:r>
              <a:rPr kumimoji="0" lang="ar-SA" sz="3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Arial" panose="020B0604020202020204" pitchFamily="34" charset="0"/>
              </a:rPr>
              <a:t>الهمزة ).................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  <p:pic>
        <p:nvPicPr>
          <p:cNvPr id="144" name="Clouds BG Image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40348" y="-79416"/>
            <a:ext cx="12272695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0 h 6858000"/>
              <a:gd name="connsiteX5" fmla="*/ 156000 w 12192000"/>
              <a:gd name="connsiteY5" fmla="*/ 5419565 h 6858000"/>
              <a:gd name="connsiteX6" fmla="*/ 156000 w 12192000"/>
              <a:gd name="connsiteY6" fmla="*/ 6679565 h 6858000"/>
              <a:gd name="connsiteX7" fmla="*/ 12036000 w 12192000"/>
              <a:gd name="connsiteY7" fmla="*/ 6679565 h 6858000"/>
              <a:gd name="connsiteX8" fmla="*/ 12036000 w 12192000"/>
              <a:gd name="connsiteY8" fmla="*/ 5419565 h 6858000"/>
              <a:gd name="connsiteX9" fmla="*/ 156000 w 12192000"/>
              <a:gd name="connsiteY9" fmla="*/ 5419565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lnTo>
                  <a:pt x="0" y="0"/>
                </a:lnTo>
                <a:close/>
                <a:moveTo>
                  <a:pt x="156000" y="5419565"/>
                </a:moveTo>
                <a:lnTo>
                  <a:pt x="156000" y="6679565"/>
                </a:lnTo>
                <a:lnTo>
                  <a:pt x="12036000" y="6679565"/>
                </a:lnTo>
                <a:lnTo>
                  <a:pt x="12036000" y="5419565"/>
                </a:lnTo>
                <a:lnTo>
                  <a:pt x="156000" y="5419565"/>
                </a:lnTo>
                <a:close/>
              </a:path>
            </a:pathLst>
          </a:custGeom>
        </p:spPr>
      </p:pic>
      <p:grpSp>
        <p:nvGrpSpPr>
          <p:cNvPr id="171" name="Logo"/>
          <p:cNvGrpSpPr/>
          <p:nvPr/>
        </p:nvGrpSpPr>
        <p:grpSpPr>
          <a:xfrm>
            <a:off x="11261161" y="6661592"/>
            <a:ext cx="850144" cy="200055"/>
            <a:chOff x="208099" y="5042901"/>
            <a:chExt cx="850144" cy="200055"/>
          </a:xfrm>
        </p:grpSpPr>
        <p:pic>
          <p:nvPicPr>
            <p:cNvPr id="169" name="Image"/>
            <p:cNvPicPr>
              <a:picLocks noChangeAspect="1"/>
            </p:cNvPicPr>
            <p:nvPr/>
          </p:nvPicPr>
          <p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8099" y="5052929"/>
              <a:ext cx="180000" cy="180000"/>
            </a:xfrm>
            <a:prstGeom prst="rect">
              <a:avLst/>
            </a:prstGeom>
          </p:spPr>
        </p:pic>
        <p:sp>
          <p:nvSpPr>
            <p:cNvPr id="170" name="Text"/>
            <p:cNvSpPr/>
            <p:nvPr/>
          </p:nvSpPr>
          <p:spPr>
            <a:xfrm>
              <a:off x="298099" y="5042901"/>
              <a:ext cx="760144" cy="20005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00" b="0" i="0" u="none" strike="noStrike" kern="1200" cap="none" spc="0" normalizeH="0" baseline="0" noProof="0" dirty="0">
                  <a:ln w="0"/>
                  <a:solidFill>
                    <a:srgbClr val="29539F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  <a:latin typeface="Arial Black" panose="020B0A04020102020204" pitchFamily="34" charset="0"/>
                  <a:ea typeface="+mn-ea"/>
                  <a:cs typeface="+mn-cs"/>
                </a:rPr>
                <a:t>tekhnologic</a:t>
              </a:r>
            </a:p>
          </p:txBody>
        </p:sp>
      </p:grpSp>
      <p:grpSp>
        <p:nvGrpSpPr>
          <p:cNvPr id="121" name="Balloon 1"/>
          <p:cNvGrpSpPr/>
          <p:nvPr/>
        </p:nvGrpSpPr>
        <p:grpSpPr>
          <a:xfrm>
            <a:off x="2695339" y="1337521"/>
            <a:ext cx="1728169" cy="2636602"/>
            <a:chOff x="2695339" y="1337521"/>
            <a:chExt cx="1728169" cy="2636602"/>
          </a:xfrm>
        </p:grpSpPr>
        <p:sp>
          <p:nvSpPr>
            <p:cNvPr id="120" name="String 1"/>
            <p:cNvSpPr/>
            <p:nvPr/>
          </p:nvSpPr>
          <p:spPr>
            <a:xfrm>
              <a:off x="3575538" y="2590800"/>
              <a:ext cx="847970" cy="1383323"/>
            </a:xfrm>
            <a:custGeom>
              <a:avLst/>
              <a:gdLst>
                <a:gd name="connsiteX0" fmla="*/ 0 w 847970"/>
                <a:gd name="connsiteY0" fmla="*/ 0 h 1383323"/>
                <a:gd name="connsiteX1" fmla="*/ 140677 w 847970"/>
                <a:gd name="connsiteY1" fmla="*/ 246185 h 1383323"/>
                <a:gd name="connsiteX2" fmla="*/ 175847 w 847970"/>
                <a:gd name="connsiteY2" fmla="*/ 593969 h 1383323"/>
                <a:gd name="connsiteX3" fmla="*/ 355600 w 847970"/>
                <a:gd name="connsiteY3" fmla="*/ 879231 h 1383323"/>
                <a:gd name="connsiteX4" fmla="*/ 605693 w 847970"/>
                <a:gd name="connsiteY4" fmla="*/ 1019908 h 1383323"/>
                <a:gd name="connsiteX5" fmla="*/ 847970 w 847970"/>
                <a:gd name="connsiteY5" fmla="*/ 1383323 h 1383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47970" h="1383323">
                  <a:moveTo>
                    <a:pt x="0" y="0"/>
                  </a:moveTo>
                  <a:cubicBezTo>
                    <a:pt x="55684" y="73595"/>
                    <a:pt x="111369" y="147190"/>
                    <a:pt x="140677" y="246185"/>
                  </a:cubicBezTo>
                  <a:cubicBezTo>
                    <a:pt x="169985" y="345180"/>
                    <a:pt x="140026" y="488461"/>
                    <a:pt x="175847" y="593969"/>
                  </a:cubicBezTo>
                  <a:cubicBezTo>
                    <a:pt x="211668" y="699477"/>
                    <a:pt x="283959" y="808241"/>
                    <a:pt x="355600" y="879231"/>
                  </a:cubicBezTo>
                  <a:cubicBezTo>
                    <a:pt x="427241" y="950221"/>
                    <a:pt x="523631" y="935893"/>
                    <a:pt x="605693" y="1019908"/>
                  </a:cubicBezTo>
                  <a:cubicBezTo>
                    <a:pt x="687755" y="1103923"/>
                    <a:pt x="812150" y="1322754"/>
                    <a:pt x="847970" y="1383323"/>
                  </a:cubicBezTo>
                </a:path>
              </a:pathLst>
            </a:custGeom>
            <a:noFill/>
            <a:ln w="28575"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6" name="Balloon 1"/>
            <p:cNvSpPr/>
            <p:nvPr/>
          </p:nvSpPr>
          <p:spPr>
            <a:xfrm rot="19563144">
              <a:off x="2695339" y="1337521"/>
              <a:ext cx="1080000" cy="1440000"/>
            </a:xfrm>
            <a:custGeom>
              <a:avLst/>
              <a:gdLst>
                <a:gd name="connsiteX0" fmla="*/ 408846 w 1082572"/>
                <a:gd name="connsiteY0" fmla="*/ 1592771 h 1605566"/>
                <a:gd name="connsiteX1" fmla="*/ 484548 w 1082572"/>
                <a:gd name="connsiteY1" fmla="*/ 1471249 h 1605566"/>
                <a:gd name="connsiteX2" fmla="*/ 438728 w 1082572"/>
                <a:gd name="connsiteY2" fmla="*/ 1397540 h 1605566"/>
                <a:gd name="connsiteX3" fmla="*/ 233536 w 1082572"/>
                <a:gd name="connsiteY3" fmla="*/ 1062857 h 1605566"/>
                <a:gd name="connsiteX4" fmla="*/ 80140 w 1082572"/>
                <a:gd name="connsiteY4" fmla="*/ 817822 h 1605566"/>
                <a:gd name="connsiteX5" fmla="*/ 20375 w 1082572"/>
                <a:gd name="connsiteY5" fmla="*/ 680363 h 1605566"/>
                <a:gd name="connsiteX6" fmla="*/ 454 w 1082572"/>
                <a:gd name="connsiteY6" fmla="*/ 544896 h 1605566"/>
                <a:gd name="connsiteX7" fmla="*/ 36313 w 1082572"/>
                <a:gd name="connsiteY7" fmla="*/ 343689 h 1605566"/>
                <a:gd name="connsiteX8" fmla="*/ 143889 w 1082572"/>
                <a:gd name="connsiteY8" fmla="*/ 176347 h 1605566"/>
                <a:gd name="connsiteX9" fmla="*/ 305254 w 1082572"/>
                <a:gd name="connsiteY9" fmla="*/ 56818 h 1605566"/>
                <a:gd name="connsiteX10" fmla="*/ 472595 w 1082572"/>
                <a:gd name="connsiteY10" fmla="*/ 7014 h 1605566"/>
                <a:gd name="connsiteX11" fmla="*/ 629975 w 1082572"/>
                <a:gd name="connsiteY11" fmla="*/ 5022 h 1605566"/>
                <a:gd name="connsiteX12" fmla="*/ 771419 w 1082572"/>
                <a:gd name="connsiteY12" fmla="*/ 50842 h 1605566"/>
                <a:gd name="connsiteX13" fmla="*/ 906885 w 1082572"/>
                <a:gd name="connsiteY13" fmla="*/ 138496 h 1605566"/>
                <a:gd name="connsiteX14" fmla="*/ 1010477 w 1082572"/>
                <a:gd name="connsiteY14" fmla="*/ 269979 h 1605566"/>
                <a:gd name="connsiteX15" fmla="*/ 1066258 w 1082572"/>
                <a:gd name="connsiteY15" fmla="*/ 407438 h 1605566"/>
                <a:gd name="connsiteX16" fmla="*/ 1082195 w 1082572"/>
                <a:gd name="connsiteY16" fmla="*/ 554857 h 1605566"/>
                <a:gd name="connsiteX17" fmla="*/ 1054305 w 1082572"/>
                <a:gd name="connsiteY17" fmla="*/ 710246 h 1605566"/>
                <a:gd name="connsiteX18" fmla="*/ 976611 w 1082572"/>
                <a:gd name="connsiteY18" fmla="*/ 873602 h 1605566"/>
                <a:gd name="connsiteX19" fmla="*/ 902901 w 1082572"/>
                <a:gd name="connsiteY19" fmla="*/ 979187 h 1605566"/>
                <a:gd name="connsiteX20" fmla="*/ 779387 w 1082572"/>
                <a:gd name="connsiteY20" fmla="*/ 1176410 h 1605566"/>
                <a:gd name="connsiteX21" fmla="*/ 677787 w 1082572"/>
                <a:gd name="connsiteY21" fmla="*/ 1343751 h 1605566"/>
                <a:gd name="connsiteX22" fmla="*/ 596109 w 1082572"/>
                <a:gd name="connsiteY22" fmla="*/ 1467265 h 1605566"/>
                <a:gd name="connsiteX23" fmla="*/ 677787 w 1082572"/>
                <a:gd name="connsiteY23" fmla="*/ 1600740 h 1605566"/>
                <a:gd name="connsiteX24" fmla="*/ 586148 w 1082572"/>
                <a:gd name="connsiteY24" fmla="*/ 1578826 h 1605566"/>
                <a:gd name="connsiteX25" fmla="*/ 534352 w 1082572"/>
                <a:gd name="connsiteY25" fmla="*/ 1604724 h 1605566"/>
                <a:gd name="connsiteX26" fmla="*/ 488532 w 1082572"/>
                <a:gd name="connsiteY26" fmla="*/ 1580818 h 1605566"/>
                <a:gd name="connsiteX27" fmla="*/ 408846 w 1082572"/>
                <a:gd name="connsiteY27" fmla="*/ 1592771 h 1605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082572" h="1605566">
                  <a:moveTo>
                    <a:pt x="408846" y="1592771"/>
                  </a:moveTo>
                  <a:cubicBezTo>
                    <a:pt x="408182" y="1574510"/>
                    <a:pt x="479568" y="1503787"/>
                    <a:pt x="484548" y="1471249"/>
                  </a:cubicBezTo>
                  <a:cubicBezTo>
                    <a:pt x="489528" y="1438711"/>
                    <a:pt x="438728" y="1397540"/>
                    <a:pt x="438728" y="1397540"/>
                  </a:cubicBezTo>
                  <a:lnTo>
                    <a:pt x="233536" y="1062857"/>
                  </a:lnTo>
                  <a:cubicBezTo>
                    <a:pt x="173771" y="966237"/>
                    <a:pt x="115667" y="881571"/>
                    <a:pt x="80140" y="817822"/>
                  </a:cubicBezTo>
                  <a:cubicBezTo>
                    <a:pt x="44613" y="754073"/>
                    <a:pt x="33656" y="725851"/>
                    <a:pt x="20375" y="680363"/>
                  </a:cubicBezTo>
                  <a:cubicBezTo>
                    <a:pt x="7094" y="634875"/>
                    <a:pt x="-2202" y="601008"/>
                    <a:pt x="454" y="544896"/>
                  </a:cubicBezTo>
                  <a:cubicBezTo>
                    <a:pt x="3110" y="488784"/>
                    <a:pt x="12407" y="405114"/>
                    <a:pt x="36313" y="343689"/>
                  </a:cubicBezTo>
                  <a:cubicBezTo>
                    <a:pt x="60219" y="282264"/>
                    <a:pt x="99065" y="224159"/>
                    <a:pt x="143889" y="176347"/>
                  </a:cubicBezTo>
                  <a:cubicBezTo>
                    <a:pt x="188712" y="128535"/>
                    <a:pt x="250470" y="85040"/>
                    <a:pt x="305254" y="56818"/>
                  </a:cubicBezTo>
                  <a:cubicBezTo>
                    <a:pt x="360038" y="28596"/>
                    <a:pt x="418475" y="15647"/>
                    <a:pt x="472595" y="7014"/>
                  </a:cubicBezTo>
                  <a:cubicBezTo>
                    <a:pt x="526715" y="-1619"/>
                    <a:pt x="580171" y="-2283"/>
                    <a:pt x="629975" y="5022"/>
                  </a:cubicBezTo>
                  <a:cubicBezTo>
                    <a:pt x="679779" y="12327"/>
                    <a:pt x="725267" y="28596"/>
                    <a:pt x="771419" y="50842"/>
                  </a:cubicBezTo>
                  <a:cubicBezTo>
                    <a:pt x="817571" y="73088"/>
                    <a:pt x="867042" y="101973"/>
                    <a:pt x="906885" y="138496"/>
                  </a:cubicBezTo>
                  <a:cubicBezTo>
                    <a:pt x="946728" y="175019"/>
                    <a:pt x="983915" y="225155"/>
                    <a:pt x="1010477" y="269979"/>
                  </a:cubicBezTo>
                  <a:cubicBezTo>
                    <a:pt x="1037039" y="314803"/>
                    <a:pt x="1054305" y="359958"/>
                    <a:pt x="1066258" y="407438"/>
                  </a:cubicBezTo>
                  <a:cubicBezTo>
                    <a:pt x="1078211" y="454918"/>
                    <a:pt x="1084187" y="504389"/>
                    <a:pt x="1082195" y="554857"/>
                  </a:cubicBezTo>
                  <a:cubicBezTo>
                    <a:pt x="1080203" y="605325"/>
                    <a:pt x="1071902" y="657122"/>
                    <a:pt x="1054305" y="710246"/>
                  </a:cubicBezTo>
                  <a:cubicBezTo>
                    <a:pt x="1036708" y="763370"/>
                    <a:pt x="1001845" y="828779"/>
                    <a:pt x="976611" y="873602"/>
                  </a:cubicBezTo>
                  <a:cubicBezTo>
                    <a:pt x="951377" y="918425"/>
                    <a:pt x="935772" y="928719"/>
                    <a:pt x="902901" y="979187"/>
                  </a:cubicBezTo>
                  <a:cubicBezTo>
                    <a:pt x="870030" y="1029655"/>
                    <a:pt x="816906" y="1115649"/>
                    <a:pt x="779387" y="1176410"/>
                  </a:cubicBezTo>
                  <a:cubicBezTo>
                    <a:pt x="741868" y="1237171"/>
                    <a:pt x="708333" y="1295275"/>
                    <a:pt x="677787" y="1343751"/>
                  </a:cubicBezTo>
                  <a:cubicBezTo>
                    <a:pt x="647241" y="1392227"/>
                    <a:pt x="596109" y="1424434"/>
                    <a:pt x="596109" y="1467265"/>
                  </a:cubicBezTo>
                  <a:cubicBezTo>
                    <a:pt x="596109" y="1510096"/>
                    <a:pt x="679447" y="1582147"/>
                    <a:pt x="677787" y="1600740"/>
                  </a:cubicBezTo>
                  <a:cubicBezTo>
                    <a:pt x="676127" y="1619333"/>
                    <a:pt x="610054" y="1578162"/>
                    <a:pt x="586148" y="1578826"/>
                  </a:cubicBezTo>
                  <a:cubicBezTo>
                    <a:pt x="562242" y="1579490"/>
                    <a:pt x="550621" y="1604392"/>
                    <a:pt x="534352" y="1604724"/>
                  </a:cubicBezTo>
                  <a:cubicBezTo>
                    <a:pt x="518083" y="1605056"/>
                    <a:pt x="509118" y="1582146"/>
                    <a:pt x="488532" y="1580818"/>
                  </a:cubicBezTo>
                  <a:cubicBezTo>
                    <a:pt x="467946" y="1579490"/>
                    <a:pt x="409510" y="1611032"/>
                    <a:pt x="408846" y="1592771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381000" h="1206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23" name="Balloon 2"/>
          <p:cNvGrpSpPr/>
          <p:nvPr/>
        </p:nvGrpSpPr>
        <p:grpSpPr>
          <a:xfrm>
            <a:off x="3140067" y="845698"/>
            <a:ext cx="1592148" cy="2792364"/>
            <a:chOff x="3140067" y="845698"/>
            <a:chExt cx="1592148" cy="2792364"/>
          </a:xfrm>
        </p:grpSpPr>
        <p:sp>
          <p:nvSpPr>
            <p:cNvPr id="122" name="String 2"/>
            <p:cNvSpPr/>
            <p:nvPr/>
          </p:nvSpPr>
          <p:spPr>
            <a:xfrm>
              <a:off x="3942862" y="2168769"/>
              <a:ext cx="789353" cy="1469293"/>
            </a:xfrm>
            <a:custGeom>
              <a:avLst/>
              <a:gdLst>
                <a:gd name="connsiteX0" fmla="*/ 0 w 789353"/>
                <a:gd name="connsiteY0" fmla="*/ 0 h 1469293"/>
                <a:gd name="connsiteX1" fmla="*/ 105507 w 789353"/>
                <a:gd name="connsiteY1" fmla="*/ 222739 h 1469293"/>
                <a:gd name="connsiteX2" fmla="*/ 496276 w 789353"/>
                <a:gd name="connsiteY2" fmla="*/ 504093 h 1469293"/>
                <a:gd name="connsiteX3" fmla="*/ 691661 w 789353"/>
                <a:gd name="connsiteY3" fmla="*/ 898769 h 1469293"/>
                <a:gd name="connsiteX4" fmla="*/ 789353 w 789353"/>
                <a:gd name="connsiteY4" fmla="*/ 1469293 h 1469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9353" h="1469293">
                  <a:moveTo>
                    <a:pt x="0" y="0"/>
                  </a:moveTo>
                  <a:cubicBezTo>
                    <a:pt x="11397" y="69362"/>
                    <a:pt x="22794" y="138724"/>
                    <a:pt x="105507" y="222739"/>
                  </a:cubicBezTo>
                  <a:cubicBezTo>
                    <a:pt x="188220" y="306755"/>
                    <a:pt x="398584" y="391421"/>
                    <a:pt x="496276" y="504093"/>
                  </a:cubicBezTo>
                  <a:cubicBezTo>
                    <a:pt x="593968" y="616765"/>
                    <a:pt x="642815" y="737902"/>
                    <a:pt x="691661" y="898769"/>
                  </a:cubicBezTo>
                  <a:cubicBezTo>
                    <a:pt x="740507" y="1059636"/>
                    <a:pt x="764930" y="1264464"/>
                    <a:pt x="789353" y="1469293"/>
                  </a:cubicBezTo>
                </a:path>
              </a:pathLst>
            </a:custGeom>
            <a:noFill/>
            <a:ln w="28575"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0" name="Balloon 2"/>
            <p:cNvSpPr/>
            <p:nvPr/>
          </p:nvSpPr>
          <p:spPr>
            <a:xfrm rot="20167111">
              <a:off x="3140067" y="845698"/>
              <a:ext cx="1080000" cy="1440000"/>
            </a:xfrm>
            <a:custGeom>
              <a:avLst/>
              <a:gdLst>
                <a:gd name="connsiteX0" fmla="*/ 408846 w 1082572"/>
                <a:gd name="connsiteY0" fmla="*/ 1592771 h 1605566"/>
                <a:gd name="connsiteX1" fmla="*/ 484548 w 1082572"/>
                <a:gd name="connsiteY1" fmla="*/ 1471249 h 1605566"/>
                <a:gd name="connsiteX2" fmla="*/ 438728 w 1082572"/>
                <a:gd name="connsiteY2" fmla="*/ 1397540 h 1605566"/>
                <a:gd name="connsiteX3" fmla="*/ 233536 w 1082572"/>
                <a:gd name="connsiteY3" fmla="*/ 1062857 h 1605566"/>
                <a:gd name="connsiteX4" fmla="*/ 80140 w 1082572"/>
                <a:gd name="connsiteY4" fmla="*/ 817822 h 1605566"/>
                <a:gd name="connsiteX5" fmla="*/ 20375 w 1082572"/>
                <a:gd name="connsiteY5" fmla="*/ 680363 h 1605566"/>
                <a:gd name="connsiteX6" fmla="*/ 454 w 1082572"/>
                <a:gd name="connsiteY6" fmla="*/ 544896 h 1605566"/>
                <a:gd name="connsiteX7" fmla="*/ 36313 w 1082572"/>
                <a:gd name="connsiteY7" fmla="*/ 343689 h 1605566"/>
                <a:gd name="connsiteX8" fmla="*/ 143889 w 1082572"/>
                <a:gd name="connsiteY8" fmla="*/ 176347 h 1605566"/>
                <a:gd name="connsiteX9" fmla="*/ 305254 w 1082572"/>
                <a:gd name="connsiteY9" fmla="*/ 56818 h 1605566"/>
                <a:gd name="connsiteX10" fmla="*/ 472595 w 1082572"/>
                <a:gd name="connsiteY10" fmla="*/ 7014 h 1605566"/>
                <a:gd name="connsiteX11" fmla="*/ 629975 w 1082572"/>
                <a:gd name="connsiteY11" fmla="*/ 5022 h 1605566"/>
                <a:gd name="connsiteX12" fmla="*/ 771419 w 1082572"/>
                <a:gd name="connsiteY12" fmla="*/ 50842 h 1605566"/>
                <a:gd name="connsiteX13" fmla="*/ 906885 w 1082572"/>
                <a:gd name="connsiteY13" fmla="*/ 138496 h 1605566"/>
                <a:gd name="connsiteX14" fmla="*/ 1010477 w 1082572"/>
                <a:gd name="connsiteY14" fmla="*/ 269979 h 1605566"/>
                <a:gd name="connsiteX15" fmla="*/ 1066258 w 1082572"/>
                <a:gd name="connsiteY15" fmla="*/ 407438 h 1605566"/>
                <a:gd name="connsiteX16" fmla="*/ 1082195 w 1082572"/>
                <a:gd name="connsiteY16" fmla="*/ 554857 h 1605566"/>
                <a:gd name="connsiteX17" fmla="*/ 1054305 w 1082572"/>
                <a:gd name="connsiteY17" fmla="*/ 710246 h 1605566"/>
                <a:gd name="connsiteX18" fmla="*/ 976611 w 1082572"/>
                <a:gd name="connsiteY18" fmla="*/ 873602 h 1605566"/>
                <a:gd name="connsiteX19" fmla="*/ 902901 w 1082572"/>
                <a:gd name="connsiteY19" fmla="*/ 979187 h 1605566"/>
                <a:gd name="connsiteX20" fmla="*/ 779387 w 1082572"/>
                <a:gd name="connsiteY20" fmla="*/ 1176410 h 1605566"/>
                <a:gd name="connsiteX21" fmla="*/ 677787 w 1082572"/>
                <a:gd name="connsiteY21" fmla="*/ 1343751 h 1605566"/>
                <a:gd name="connsiteX22" fmla="*/ 596109 w 1082572"/>
                <a:gd name="connsiteY22" fmla="*/ 1467265 h 1605566"/>
                <a:gd name="connsiteX23" fmla="*/ 677787 w 1082572"/>
                <a:gd name="connsiteY23" fmla="*/ 1600740 h 1605566"/>
                <a:gd name="connsiteX24" fmla="*/ 586148 w 1082572"/>
                <a:gd name="connsiteY24" fmla="*/ 1578826 h 1605566"/>
                <a:gd name="connsiteX25" fmla="*/ 534352 w 1082572"/>
                <a:gd name="connsiteY25" fmla="*/ 1604724 h 1605566"/>
                <a:gd name="connsiteX26" fmla="*/ 488532 w 1082572"/>
                <a:gd name="connsiteY26" fmla="*/ 1580818 h 1605566"/>
                <a:gd name="connsiteX27" fmla="*/ 408846 w 1082572"/>
                <a:gd name="connsiteY27" fmla="*/ 1592771 h 1605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082572" h="1605566">
                  <a:moveTo>
                    <a:pt x="408846" y="1592771"/>
                  </a:moveTo>
                  <a:cubicBezTo>
                    <a:pt x="408182" y="1574510"/>
                    <a:pt x="479568" y="1503787"/>
                    <a:pt x="484548" y="1471249"/>
                  </a:cubicBezTo>
                  <a:cubicBezTo>
                    <a:pt x="489528" y="1438711"/>
                    <a:pt x="438728" y="1397540"/>
                    <a:pt x="438728" y="1397540"/>
                  </a:cubicBezTo>
                  <a:lnTo>
                    <a:pt x="233536" y="1062857"/>
                  </a:lnTo>
                  <a:cubicBezTo>
                    <a:pt x="173771" y="966237"/>
                    <a:pt x="115667" y="881571"/>
                    <a:pt x="80140" y="817822"/>
                  </a:cubicBezTo>
                  <a:cubicBezTo>
                    <a:pt x="44613" y="754073"/>
                    <a:pt x="33656" y="725851"/>
                    <a:pt x="20375" y="680363"/>
                  </a:cubicBezTo>
                  <a:cubicBezTo>
                    <a:pt x="7094" y="634875"/>
                    <a:pt x="-2202" y="601008"/>
                    <a:pt x="454" y="544896"/>
                  </a:cubicBezTo>
                  <a:cubicBezTo>
                    <a:pt x="3110" y="488784"/>
                    <a:pt x="12407" y="405114"/>
                    <a:pt x="36313" y="343689"/>
                  </a:cubicBezTo>
                  <a:cubicBezTo>
                    <a:pt x="60219" y="282264"/>
                    <a:pt x="99065" y="224159"/>
                    <a:pt x="143889" y="176347"/>
                  </a:cubicBezTo>
                  <a:cubicBezTo>
                    <a:pt x="188712" y="128535"/>
                    <a:pt x="250470" y="85040"/>
                    <a:pt x="305254" y="56818"/>
                  </a:cubicBezTo>
                  <a:cubicBezTo>
                    <a:pt x="360038" y="28596"/>
                    <a:pt x="418475" y="15647"/>
                    <a:pt x="472595" y="7014"/>
                  </a:cubicBezTo>
                  <a:cubicBezTo>
                    <a:pt x="526715" y="-1619"/>
                    <a:pt x="580171" y="-2283"/>
                    <a:pt x="629975" y="5022"/>
                  </a:cubicBezTo>
                  <a:cubicBezTo>
                    <a:pt x="679779" y="12327"/>
                    <a:pt x="725267" y="28596"/>
                    <a:pt x="771419" y="50842"/>
                  </a:cubicBezTo>
                  <a:cubicBezTo>
                    <a:pt x="817571" y="73088"/>
                    <a:pt x="867042" y="101973"/>
                    <a:pt x="906885" y="138496"/>
                  </a:cubicBezTo>
                  <a:cubicBezTo>
                    <a:pt x="946728" y="175019"/>
                    <a:pt x="983915" y="225155"/>
                    <a:pt x="1010477" y="269979"/>
                  </a:cubicBezTo>
                  <a:cubicBezTo>
                    <a:pt x="1037039" y="314803"/>
                    <a:pt x="1054305" y="359958"/>
                    <a:pt x="1066258" y="407438"/>
                  </a:cubicBezTo>
                  <a:cubicBezTo>
                    <a:pt x="1078211" y="454918"/>
                    <a:pt x="1084187" y="504389"/>
                    <a:pt x="1082195" y="554857"/>
                  </a:cubicBezTo>
                  <a:cubicBezTo>
                    <a:pt x="1080203" y="605325"/>
                    <a:pt x="1071902" y="657122"/>
                    <a:pt x="1054305" y="710246"/>
                  </a:cubicBezTo>
                  <a:cubicBezTo>
                    <a:pt x="1036708" y="763370"/>
                    <a:pt x="1001845" y="828779"/>
                    <a:pt x="976611" y="873602"/>
                  </a:cubicBezTo>
                  <a:cubicBezTo>
                    <a:pt x="951377" y="918425"/>
                    <a:pt x="935772" y="928719"/>
                    <a:pt x="902901" y="979187"/>
                  </a:cubicBezTo>
                  <a:cubicBezTo>
                    <a:pt x="870030" y="1029655"/>
                    <a:pt x="816906" y="1115649"/>
                    <a:pt x="779387" y="1176410"/>
                  </a:cubicBezTo>
                  <a:cubicBezTo>
                    <a:pt x="741868" y="1237171"/>
                    <a:pt x="708333" y="1295275"/>
                    <a:pt x="677787" y="1343751"/>
                  </a:cubicBezTo>
                  <a:cubicBezTo>
                    <a:pt x="647241" y="1392227"/>
                    <a:pt x="596109" y="1424434"/>
                    <a:pt x="596109" y="1467265"/>
                  </a:cubicBezTo>
                  <a:cubicBezTo>
                    <a:pt x="596109" y="1510096"/>
                    <a:pt x="679447" y="1582147"/>
                    <a:pt x="677787" y="1600740"/>
                  </a:cubicBezTo>
                  <a:cubicBezTo>
                    <a:pt x="676127" y="1619333"/>
                    <a:pt x="610054" y="1578162"/>
                    <a:pt x="586148" y="1578826"/>
                  </a:cubicBezTo>
                  <a:cubicBezTo>
                    <a:pt x="562242" y="1579490"/>
                    <a:pt x="550621" y="1604392"/>
                    <a:pt x="534352" y="1604724"/>
                  </a:cubicBezTo>
                  <a:cubicBezTo>
                    <a:pt x="518083" y="1605056"/>
                    <a:pt x="509118" y="1582146"/>
                    <a:pt x="488532" y="1580818"/>
                  </a:cubicBezTo>
                  <a:cubicBezTo>
                    <a:pt x="467946" y="1579490"/>
                    <a:pt x="409510" y="1611032"/>
                    <a:pt x="408846" y="1592771"/>
                  </a:cubicBezTo>
                  <a:close/>
                </a:path>
              </a:pathLst>
            </a:custGeom>
            <a:solidFill>
              <a:srgbClr val="05BCFE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381000" h="1206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25" name="Balloon 3"/>
          <p:cNvGrpSpPr/>
          <p:nvPr/>
        </p:nvGrpSpPr>
        <p:grpSpPr>
          <a:xfrm>
            <a:off x="3768970" y="369522"/>
            <a:ext cx="1238737" cy="3287722"/>
            <a:chOff x="3756000" y="291724"/>
            <a:chExt cx="1238737" cy="3287722"/>
          </a:xfrm>
        </p:grpSpPr>
        <p:sp>
          <p:nvSpPr>
            <p:cNvPr id="124" name="String 3"/>
            <p:cNvSpPr/>
            <p:nvPr/>
          </p:nvSpPr>
          <p:spPr>
            <a:xfrm>
              <a:off x="4452324" y="1656862"/>
              <a:ext cx="542413" cy="1922584"/>
            </a:xfrm>
            <a:custGeom>
              <a:avLst/>
              <a:gdLst>
                <a:gd name="connsiteX0" fmla="*/ 10261 w 542413"/>
                <a:gd name="connsiteY0" fmla="*/ 0 h 1922584"/>
                <a:gd name="connsiteX1" fmla="*/ 21984 w 542413"/>
                <a:gd name="connsiteY1" fmla="*/ 320430 h 1922584"/>
                <a:gd name="connsiteX2" fmla="*/ 205645 w 542413"/>
                <a:gd name="connsiteY2" fmla="*/ 644769 h 1922584"/>
                <a:gd name="connsiteX3" fmla="*/ 408845 w 542413"/>
                <a:gd name="connsiteY3" fmla="*/ 1016000 h 1922584"/>
                <a:gd name="connsiteX4" fmla="*/ 541707 w 542413"/>
                <a:gd name="connsiteY4" fmla="*/ 1574800 h 1922584"/>
                <a:gd name="connsiteX5" fmla="*/ 451830 w 542413"/>
                <a:gd name="connsiteY5" fmla="*/ 1922584 h 1922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42413" h="1922584">
                  <a:moveTo>
                    <a:pt x="10261" y="0"/>
                  </a:moveTo>
                  <a:cubicBezTo>
                    <a:pt x="-160" y="106484"/>
                    <a:pt x="-10580" y="212969"/>
                    <a:pt x="21984" y="320430"/>
                  </a:cubicBezTo>
                  <a:cubicBezTo>
                    <a:pt x="54548" y="427891"/>
                    <a:pt x="141168" y="528841"/>
                    <a:pt x="205645" y="644769"/>
                  </a:cubicBezTo>
                  <a:cubicBezTo>
                    <a:pt x="270122" y="760697"/>
                    <a:pt x="352835" y="860995"/>
                    <a:pt x="408845" y="1016000"/>
                  </a:cubicBezTo>
                  <a:cubicBezTo>
                    <a:pt x="464855" y="1171005"/>
                    <a:pt x="534543" y="1423703"/>
                    <a:pt x="541707" y="1574800"/>
                  </a:cubicBezTo>
                  <a:cubicBezTo>
                    <a:pt x="548871" y="1725897"/>
                    <a:pt x="500350" y="1824240"/>
                    <a:pt x="451830" y="1922584"/>
                  </a:cubicBezTo>
                </a:path>
              </a:pathLst>
            </a:custGeom>
            <a:noFill/>
            <a:ln w="28575"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1" name="Balloon 3"/>
            <p:cNvSpPr/>
            <p:nvPr/>
          </p:nvSpPr>
          <p:spPr>
            <a:xfrm rot="20719926">
              <a:off x="3756000" y="291724"/>
              <a:ext cx="1080000" cy="1440000"/>
            </a:xfrm>
            <a:custGeom>
              <a:avLst/>
              <a:gdLst>
                <a:gd name="connsiteX0" fmla="*/ 408846 w 1082572"/>
                <a:gd name="connsiteY0" fmla="*/ 1592771 h 1605566"/>
                <a:gd name="connsiteX1" fmla="*/ 484548 w 1082572"/>
                <a:gd name="connsiteY1" fmla="*/ 1471249 h 1605566"/>
                <a:gd name="connsiteX2" fmla="*/ 438728 w 1082572"/>
                <a:gd name="connsiteY2" fmla="*/ 1397540 h 1605566"/>
                <a:gd name="connsiteX3" fmla="*/ 233536 w 1082572"/>
                <a:gd name="connsiteY3" fmla="*/ 1062857 h 1605566"/>
                <a:gd name="connsiteX4" fmla="*/ 80140 w 1082572"/>
                <a:gd name="connsiteY4" fmla="*/ 817822 h 1605566"/>
                <a:gd name="connsiteX5" fmla="*/ 20375 w 1082572"/>
                <a:gd name="connsiteY5" fmla="*/ 680363 h 1605566"/>
                <a:gd name="connsiteX6" fmla="*/ 454 w 1082572"/>
                <a:gd name="connsiteY6" fmla="*/ 544896 h 1605566"/>
                <a:gd name="connsiteX7" fmla="*/ 36313 w 1082572"/>
                <a:gd name="connsiteY7" fmla="*/ 343689 h 1605566"/>
                <a:gd name="connsiteX8" fmla="*/ 143889 w 1082572"/>
                <a:gd name="connsiteY8" fmla="*/ 176347 h 1605566"/>
                <a:gd name="connsiteX9" fmla="*/ 305254 w 1082572"/>
                <a:gd name="connsiteY9" fmla="*/ 56818 h 1605566"/>
                <a:gd name="connsiteX10" fmla="*/ 472595 w 1082572"/>
                <a:gd name="connsiteY10" fmla="*/ 7014 h 1605566"/>
                <a:gd name="connsiteX11" fmla="*/ 629975 w 1082572"/>
                <a:gd name="connsiteY11" fmla="*/ 5022 h 1605566"/>
                <a:gd name="connsiteX12" fmla="*/ 771419 w 1082572"/>
                <a:gd name="connsiteY12" fmla="*/ 50842 h 1605566"/>
                <a:gd name="connsiteX13" fmla="*/ 906885 w 1082572"/>
                <a:gd name="connsiteY13" fmla="*/ 138496 h 1605566"/>
                <a:gd name="connsiteX14" fmla="*/ 1010477 w 1082572"/>
                <a:gd name="connsiteY14" fmla="*/ 269979 h 1605566"/>
                <a:gd name="connsiteX15" fmla="*/ 1066258 w 1082572"/>
                <a:gd name="connsiteY15" fmla="*/ 407438 h 1605566"/>
                <a:gd name="connsiteX16" fmla="*/ 1082195 w 1082572"/>
                <a:gd name="connsiteY16" fmla="*/ 554857 h 1605566"/>
                <a:gd name="connsiteX17" fmla="*/ 1054305 w 1082572"/>
                <a:gd name="connsiteY17" fmla="*/ 710246 h 1605566"/>
                <a:gd name="connsiteX18" fmla="*/ 976611 w 1082572"/>
                <a:gd name="connsiteY18" fmla="*/ 873602 h 1605566"/>
                <a:gd name="connsiteX19" fmla="*/ 902901 w 1082572"/>
                <a:gd name="connsiteY19" fmla="*/ 979187 h 1605566"/>
                <a:gd name="connsiteX20" fmla="*/ 779387 w 1082572"/>
                <a:gd name="connsiteY20" fmla="*/ 1176410 h 1605566"/>
                <a:gd name="connsiteX21" fmla="*/ 677787 w 1082572"/>
                <a:gd name="connsiteY21" fmla="*/ 1343751 h 1605566"/>
                <a:gd name="connsiteX22" fmla="*/ 596109 w 1082572"/>
                <a:gd name="connsiteY22" fmla="*/ 1467265 h 1605566"/>
                <a:gd name="connsiteX23" fmla="*/ 677787 w 1082572"/>
                <a:gd name="connsiteY23" fmla="*/ 1600740 h 1605566"/>
                <a:gd name="connsiteX24" fmla="*/ 586148 w 1082572"/>
                <a:gd name="connsiteY24" fmla="*/ 1578826 h 1605566"/>
                <a:gd name="connsiteX25" fmla="*/ 534352 w 1082572"/>
                <a:gd name="connsiteY25" fmla="*/ 1604724 h 1605566"/>
                <a:gd name="connsiteX26" fmla="*/ 488532 w 1082572"/>
                <a:gd name="connsiteY26" fmla="*/ 1580818 h 1605566"/>
                <a:gd name="connsiteX27" fmla="*/ 408846 w 1082572"/>
                <a:gd name="connsiteY27" fmla="*/ 1592771 h 1605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082572" h="1605566">
                  <a:moveTo>
                    <a:pt x="408846" y="1592771"/>
                  </a:moveTo>
                  <a:cubicBezTo>
                    <a:pt x="408182" y="1574510"/>
                    <a:pt x="479568" y="1503787"/>
                    <a:pt x="484548" y="1471249"/>
                  </a:cubicBezTo>
                  <a:cubicBezTo>
                    <a:pt x="489528" y="1438711"/>
                    <a:pt x="438728" y="1397540"/>
                    <a:pt x="438728" y="1397540"/>
                  </a:cubicBezTo>
                  <a:lnTo>
                    <a:pt x="233536" y="1062857"/>
                  </a:lnTo>
                  <a:cubicBezTo>
                    <a:pt x="173771" y="966237"/>
                    <a:pt x="115667" y="881571"/>
                    <a:pt x="80140" y="817822"/>
                  </a:cubicBezTo>
                  <a:cubicBezTo>
                    <a:pt x="44613" y="754073"/>
                    <a:pt x="33656" y="725851"/>
                    <a:pt x="20375" y="680363"/>
                  </a:cubicBezTo>
                  <a:cubicBezTo>
                    <a:pt x="7094" y="634875"/>
                    <a:pt x="-2202" y="601008"/>
                    <a:pt x="454" y="544896"/>
                  </a:cubicBezTo>
                  <a:cubicBezTo>
                    <a:pt x="3110" y="488784"/>
                    <a:pt x="12407" y="405114"/>
                    <a:pt x="36313" y="343689"/>
                  </a:cubicBezTo>
                  <a:cubicBezTo>
                    <a:pt x="60219" y="282264"/>
                    <a:pt x="99065" y="224159"/>
                    <a:pt x="143889" y="176347"/>
                  </a:cubicBezTo>
                  <a:cubicBezTo>
                    <a:pt x="188712" y="128535"/>
                    <a:pt x="250470" y="85040"/>
                    <a:pt x="305254" y="56818"/>
                  </a:cubicBezTo>
                  <a:cubicBezTo>
                    <a:pt x="360038" y="28596"/>
                    <a:pt x="418475" y="15647"/>
                    <a:pt x="472595" y="7014"/>
                  </a:cubicBezTo>
                  <a:cubicBezTo>
                    <a:pt x="526715" y="-1619"/>
                    <a:pt x="580171" y="-2283"/>
                    <a:pt x="629975" y="5022"/>
                  </a:cubicBezTo>
                  <a:cubicBezTo>
                    <a:pt x="679779" y="12327"/>
                    <a:pt x="725267" y="28596"/>
                    <a:pt x="771419" y="50842"/>
                  </a:cubicBezTo>
                  <a:cubicBezTo>
                    <a:pt x="817571" y="73088"/>
                    <a:pt x="867042" y="101973"/>
                    <a:pt x="906885" y="138496"/>
                  </a:cubicBezTo>
                  <a:cubicBezTo>
                    <a:pt x="946728" y="175019"/>
                    <a:pt x="983915" y="225155"/>
                    <a:pt x="1010477" y="269979"/>
                  </a:cubicBezTo>
                  <a:cubicBezTo>
                    <a:pt x="1037039" y="314803"/>
                    <a:pt x="1054305" y="359958"/>
                    <a:pt x="1066258" y="407438"/>
                  </a:cubicBezTo>
                  <a:cubicBezTo>
                    <a:pt x="1078211" y="454918"/>
                    <a:pt x="1084187" y="504389"/>
                    <a:pt x="1082195" y="554857"/>
                  </a:cubicBezTo>
                  <a:cubicBezTo>
                    <a:pt x="1080203" y="605325"/>
                    <a:pt x="1071902" y="657122"/>
                    <a:pt x="1054305" y="710246"/>
                  </a:cubicBezTo>
                  <a:cubicBezTo>
                    <a:pt x="1036708" y="763370"/>
                    <a:pt x="1001845" y="828779"/>
                    <a:pt x="976611" y="873602"/>
                  </a:cubicBezTo>
                  <a:cubicBezTo>
                    <a:pt x="951377" y="918425"/>
                    <a:pt x="935772" y="928719"/>
                    <a:pt x="902901" y="979187"/>
                  </a:cubicBezTo>
                  <a:cubicBezTo>
                    <a:pt x="870030" y="1029655"/>
                    <a:pt x="816906" y="1115649"/>
                    <a:pt x="779387" y="1176410"/>
                  </a:cubicBezTo>
                  <a:cubicBezTo>
                    <a:pt x="741868" y="1237171"/>
                    <a:pt x="708333" y="1295275"/>
                    <a:pt x="677787" y="1343751"/>
                  </a:cubicBezTo>
                  <a:cubicBezTo>
                    <a:pt x="647241" y="1392227"/>
                    <a:pt x="596109" y="1424434"/>
                    <a:pt x="596109" y="1467265"/>
                  </a:cubicBezTo>
                  <a:cubicBezTo>
                    <a:pt x="596109" y="1510096"/>
                    <a:pt x="679447" y="1582147"/>
                    <a:pt x="677787" y="1600740"/>
                  </a:cubicBezTo>
                  <a:cubicBezTo>
                    <a:pt x="676127" y="1619333"/>
                    <a:pt x="610054" y="1578162"/>
                    <a:pt x="586148" y="1578826"/>
                  </a:cubicBezTo>
                  <a:cubicBezTo>
                    <a:pt x="562242" y="1579490"/>
                    <a:pt x="550621" y="1604392"/>
                    <a:pt x="534352" y="1604724"/>
                  </a:cubicBezTo>
                  <a:cubicBezTo>
                    <a:pt x="518083" y="1605056"/>
                    <a:pt x="509118" y="1582146"/>
                    <a:pt x="488532" y="1580818"/>
                  </a:cubicBezTo>
                  <a:cubicBezTo>
                    <a:pt x="467946" y="1579490"/>
                    <a:pt x="409510" y="1611032"/>
                    <a:pt x="408846" y="1592771"/>
                  </a:cubicBez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381000" h="1206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32" name="Balloon 6"/>
          <p:cNvGrpSpPr/>
          <p:nvPr/>
        </p:nvGrpSpPr>
        <p:grpSpPr>
          <a:xfrm>
            <a:off x="6068054" y="108863"/>
            <a:ext cx="1080000" cy="3432418"/>
            <a:chOff x="6068054" y="108863"/>
            <a:chExt cx="1080000" cy="3432418"/>
          </a:xfrm>
        </p:grpSpPr>
        <p:sp>
          <p:nvSpPr>
            <p:cNvPr id="131" name="String 6"/>
            <p:cNvSpPr/>
            <p:nvPr/>
          </p:nvSpPr>
          <p:spPr>
            <a:xfrm>
              <a:off x="6442804" y="1492766"/>
              <a:ext cx="323717" cy="2048515"/>
            </a:xfrm>
            <a:custGeom>
              <a:avLst/>
              <a:gdLst>
                <a:gd name="connsiteX0" fmla="*/ 155093 w 323717"/>
                <a:gd name="connsiteY0" fmla="*/ 0 h 2048515"/>
                <a:gd name="connsiteX1" fmla="*/ 323110 w 323717"/>
                <a:gd name="connsiteY1" fmla="*/ 562211 h 2048515"/>
                <a:gd name="connsiteX2" fmla="*/ 210021 w 323717"/>
                <a:gd name="connsiteY2" fmla="*/ 972560 h 2048515"/>
                <a:gd name="connsiteX3" fmla="*/ 171248 w 323717"/>
                <a:gd name="connsiteY3" fmla="*/ 1182581 h 2048515"/>
                <a:gd name="connsiteX4" fmla="*/ 219715 w 323717"/>
                <a:gd name="connsiteY4" fmla="*/ 1424913 h 2048515"/>
                <a:gd name="connsiteX5" fmla="*/ 193866 w 323717"/>
                <a:gd name="connsiteY5" fmla="*/ 1667245 h 2048515"/>
                <a:gd name="connsiteX6" fmla="*/ 93702 w 323717"/>
                <a:gd name="connsiteY6" fmla="*/ 1764178 h 2048515"/>
                <a:gd name="connsiteX7" fmla="*/ 0 w 323717"/>
                <a:gd name="connsiteY7" fmla="*/ 2048515 h 2048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23717" h="2048515">
                  <a:moveTo>
                    <a:pt x="155093" y="0"/>
                  </a:moveTo>
                  <a:cubicBezTo>
                    <a:pt x="234524" y="200059"/>
                    <a:pt x="313955" y="400118"/>
                    <a:pt x="323110" y="562211"/>
                  </a:cubicBezTo>
                  <a:cubicBezTo>
                    <a:pt x="332265" y="724304"/>
                    <a:pt x="235331" y="869165"/>
                    <a:pt x="210021" y="972560"/>
                  </a:cubicBezTo>
                  <a:cubicBezTo>
                    <a:pt x="184711" y="1075955"/>
                    <a:pt x="169632" y="1107189"/>
                    <a:pt x="171248" y="1182581"/>
                  </a:cubicBezTo>
                  <a:cubicBezTo>
                    <a:pt x="172864" y="1257973"/>
                    <a:pt x="215945" y="1344136"/>
                    <a:pt x="219715" y="1424913"/>
                  </a:cubicBezTo>
                  <a:cubicBezTo>
                    <a:pt x="223485" y="1505690"/>
                    <a:pt x="214868" y="1610701"/>
                    <a:pt x="193866" y="1667245"/>
                  </a:cubicBezTo>
                  <a:cubicBezTo>
                    <a:pt x="172864" y="1723789"/>
                    <a:pt x="126013" y="1700633"/>
                    <a:pt x="93702" y="1764178"/>
                  </a:cubicBezTo>
                  <a:cubicBezTo>
                    <a:pt x="61391" y="1827723"/>
                    <a:pt x="1077" y="2012434"/>
                    <a:pt x="0" y="2048515"/>
                  </a:cubicBezTo>
                </a:path>
              </a:pathLst>
            </a:custGeom>
            <a:noFill/>
            <a:ln w="28575"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1" name="Balloon 6"/>
            <p:cNvSpPr/>
            <p:nvPr/>
          </p:nvSpPr>
          <p:spPr>
            <a:xfrm>
              <a:off x="6068054" y="108863"/>
              <a:ext cx="1080000" cy="1440000"/>
            </a:xfrm>
            <a:custGeom>
              <a:avLst/>
              <a:gdLst>
                <a:gd name="connsiteX0" fmla="*/ 408846 w 1082572"/>
                <a:gd name="connsiteY0" fmla="*/ 1592771 h 1605566"/>
                <a:gd name="connsiteX1" fmla="*/ 484548 w 1082572"/>
                <a:gd name="connsiteY1" fmla="*/ 1471249 h 1605566"/>
                <a:gd name="connsiteX2" fmla="*/ 438728 w 1082572"/>
                <a:gd name="connsiteY2" fmla="*/ 1397540 h 1605566"/>
                <a:gd name="connsiteX3" fmla="*/ 233536 w 1082572"/>
                <a:gd name="connsiteY3" fmla="*/ 1062857 h 1605566"/>
                <a:gd name="connsiteX4" fmla="*/ 80140 w 1082572"/>
                <a:gd name="connsiteY4" fmla="*/ 817822 h 1605566"/>
                <a:gd name="connsiteX5" fmla="*/ 20375 w 1082572"/>
                <a:gd name="connsiteY5" fmla="*/ 680363 h 1605566"/>
                <a:gd name="connsiteX6" fmla="*/ 454 w 1082572"/>
                <a:gd name="connsiteY6" fmla="*/ 544896 h 1605566"/>
                <a:gd name="connsiteX7" fmla="*/ 36313 w 1082572"/>
                <a:gd name="connsiteY7" fmla="*/ 343689 h 1605566"/>
                <a:gd name="connsiteX8" fmla="*/ 143889 w 1082572"/>
                <a:gd name="connsiteY8" fmla="*/ 176347 h 1605566"/>
                <a:gd name="connsiteX9" fmla="*/ 305254 w 1082572"/>
                <a:gd name="connsiteY9" fmla="*/ 56818 h 1605566"/>
                <a:gd name="connsiteX10" fmla="*/ 472595 w 1082572"/>
                <a:gd name="connsiteY10" fmla="*/ 7014 h 1605566"/>
                <a:gd name="connsiteX11" fmla="*/ 629975 w 1082572"/>
                <a:gd name="connsiteY11" fmla="*/ 5022 h 1605566"/>
                <a:gd name="connsiteX12" fmla="*/ 771419 w 1082572"/>
                <a:gd name="connsiteY12" fmla="*/ 50842 h 1605566"/>
                <a:gd name="connsiteX13" fmla="*/ 906885 w 1082572"/>
                <a:gd name="connsiteY13" fmla="*/ 138496 h 1605566"/>
                <a:gd name="connsiteX14" fmla="*/ 1010477 w 1082572"/>
                <a:gd name="connsiteY14" fmla="*/ 269979 h 1605566"/>
                <a:gd name="connsiteX15" fmla="*/ 1066258 w 1082572"/>
                <a:gd name="connsiteY15" fmla="*/ 407438 h 1605566"/>
                <a:gd name="connsiteX16" fmla="*/ 1082195 w 1082572"/>
                <a:gd name="connsiteY16" fmla="*/ 554857 h 1605566"/>
                <a:gd name="connsiteX17" fmla="*/ 1054305 w 1082572"/>
                <a:gd name="connsiteY17" fmla="*/ 710246 h 1605566"/>
                <a:gd name="connsiteX18" fmla="*/ 976611 w 1082572"/>
                <a:gd name="connsiteY18" fmla="*/ 873602 h 1605566"/>
                <a:gd name="connsiteX19" fmla="*/ 902901 w 1082572"/>
                <a:gd name="connsiteY19" fmla="*/ 979187 h 1605566"/>
                <a:gd name="connsiteX20" fmla="*/ 779387 w 1082572"/>
                <a:gd name="connsiteY20" fmla="*/ 1176410 h 1605566"/>
                <a:gd name="connsiteX21" fmla="*/ 677787 w 1082572"/>
                <a:gd name="connsiteY21" fmla="*/ 1343751 h 1605566"/>
                <a:gd name="connsiteX22" fmla="*/ 596109 w 1082572"/>
                <a:gd name="connsiteY22" fmla="*/ 1467265 h 1605566"/>
                <a:gd name="connsiteX23" fmla="*/ 677787 w 1082572"/>
                <a:gd name="connsiteY23" fmla="*/ 1600740 h 1605566"/>
                <a:gd name="connsiteX24" fmla="*/ 586148 w 1082572"/>
                <a:gd name="connsiteY24" fmla="*/ 1578826 h 1605566"/>
                <a:gd name="connsiteX25" fmla="*/ 534352 w 1082572"/>
                <a:gd name="connsiteY25" fmla="*/ 1604724 h 1605566"/>
                <a:gd name="connsiteX26" fmla="*/ 488532 w 1082572"/>
                <a:gd name="connsiteY26" fmla="*/ 1580818 h 1605566"/>
                <a:gd name="connsiteX27" fmla="*/ 408846 w 1082572"/>
                <a:gd name="connsiteY27" fmla="*/ 1592771 h 1605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082572" h="1605566">
                  <a:moveTo>
                    <a:pt x="408846" y="1592771"/>
                  </a:moveTo>
                  <a:cubicBezTo>
                    <a:pt x="408182" y="1574510"/>
                    <a:pt x="479568" y="1503787"/>
                    <a:pt x="484548" y="1471249"/>
                  </a:cubicBezTo>
                  <a:cubicBezTo>
                    <a:pt x="489528" y="1438711"/>
                    <a:pt x="438728" y="1397540"/>
                    <a:pt x="438728" y="1397540"/>
                  </a:cubicBezTo>
                  <a:lnTo>
                    <a:pt x="233536" y="1062857"/>
                  </a:lnTo>
                  <a:cubicBezTo>
                    <a:pt x="173771" y="966237"/>
                    <a:pt x="115667" y="881571"/>
                    <a:pt x="80140" y="817822"/>
                  </a:cubicBezTo>
                  <a:cubicBezTo>
                    <a:pt x="44613" y="754073"/>
                    <a:pt x="33656" y="725851"/>
                    <a:pt x="20375" y="680363"/>
                  </a:cubicBezTo>
                  <a:cubicBezTo>
                    <a:pt x="7094" y="634875"/>
                    <a:pt x="-2202" y="601008"/>
                    <a:pt x="454" y="544896"/>
                  </a:cubicBezTo>
                  <a:cubicBezTo>
                    <a:pt x="3110" y="488784"/>
                    <a:pt x="12407" y="405114"/>
                    <a:pt x="36313" y="343689"/>
                  </a:cubicBezTo>
                  <a:cubicBezTo>
                    <a:pt x="60219" y="282264"/>
                    <a:pt x="99065" y="224159"/>
                    <a:pt x="143889" y="176347"/>
                  </a:cubicBezTo>
                  <a:cubicBezTo>
                    <a:pt x="188712" y="128535"/>
                    <a:pt x="250470" y="85040"/>
                    <a:pt x="305254" y="56818"/>
                  </a:cubicBezTo>
                  <a:cubicBezTo>
                    <a:pt x="360038" y="28596"/>
                    <a:pt x="418475" y="15647"/>
                    <a:pt x="472595" y="7014"/>
                  </a:cubicBezTo>
                  <a:cubicBezTo>
                    <a:pt x="526715" y="-1619"/>
                    <a:pt x="580171" y="-2283"/>
                    <a:pt x="629975" y="5022"/>
                  </a:cubicBezTo>
                  <a:cubicBezTo>
                    <a:pt x="679779" y="12327"/>
                    <a:pt x="725267" y="28596"/>
                    <a:pt x="771419" y="50842"/>
                  </a:cubicBezTo>
                  <a:cubicBezTo>
                    <a:pt x="817571" y="73088"/>
                    <a:pt x="867042" y="101973"/>
                    <a:pt x="906885" y="138496"/>
                  </a:cubicBezTo>
                  <a:cubicBezTo>
                    <a:pt x="946728" y="175019"/>
                    <a:pt x="983915" y="225155"/>
                    <a:pt x="1010477" y="269979"/>
                  </a:cubicBezTo>
                  <a:cubicBezTo>
                    <a:pt x="1037039" y="314803"/>
                    <a:pt x="1054305" y="359958"/>
                    <a:pt x="1066258" y="407438"/>
                  </a:cubicBezTo>
                  <a:cubicBezTo>
                    <a:pt x="1078211" y="454918"/>
                    <a:pt x="1084187" y="504389"/>
                    <a:pt x="1082195" y="554857"/>
                  </a:cubicBezTo>
                  <a:cubicBezTo>
                    <a:pt x="1080203" y="605325"/>
                    <a:pt x="1071902" y="657122"/>
                    <a:pt x="1054305" y="710246"/>
                  </a:cubicBezTo>
                  <a:cubicBezTo>
                    <a:pt x="1036708" y="763370"/>
                    <a:pt x="1001845" y="828779"/>
                    <a:pt x="976611" y="873602"/>
                  </a:cubicBezTo>
                  <a:cubicBezTo>
                    <a:pt x="951377" y="918425"/>
                    <a:pt x="935772" y="928719"/>
                    <a:pt x="902901" y="979187"/>
                  </a:cubicBezTo>
                  <a:cubicBezTo>
                    <a:pt x="870030" y="1029655"/>
                    <a:pt x="816906" y="1115649"/>
                    <a:pt x="779387" y="1176410"/>
                  </a:cubicBezTo>
                  <a:cubicBezTo>
                    <a:pt x="741868" y="1237171"/>
                    <a:pt x="708333" y="1295275"/>
                    <a:pt x="677787" y="1343751"/>
                  </a:cubicBezTo>
                  <a:cubicBezTo>
                    <a:pt x="647241" y="1392227"/>
                    <a:pt x="596109" y="1424434"/>
                    <a:pt x="596109" y="1467265"/>
                  </a:cubicBezTo>
                  <a:cubicBezTo>
                    <a:pt x="596109" y="1510096"/>
                    <a:pt x="679447" y="1582147"/>
                    <a:pt x="677787" y="1600740"/>
                  </a:cubicBezTo>
                  <a:cubicBezTo>
                    <a:pt x="676127" y="1619333"/>
                    <a:pt x="610054" y="1578162"/>
                    <a:pt x="586148" y="1578826"/>
                  </a:cubicBezTo>
                  <a:cubicBezTo>
                    <a:pt x="562242" y="1579490"/>
                    <a:pt x="550621" y="1604392"/>
                    <a:pt x="534352" y="1604724"/>
                  </a:cubicBezTo>
                  <a:cubicBezTo>
                    <a:pt x="518083" y="1605056"/>
                    <a:pt x="509118" y="1582146"/>
                    <a:pt x="488532" y="1580818"/>
                  </a:cubicBezTo>
                  <a:cubicBezTo>
                    <a:pt x="467946" y="1579490"/>
                    <a:pt x="409510" y="1611032"/>
                    <a:pt x="408846" y="1592771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381000" h="1206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36" name="Balloon 8"/>
          <p:cNvGrpSpPr/>
          <p:nvPr/>
        </p:nvGrpSpPr>
        <p:grpSpPr>
          <a:xfrm>
            <a:off x="7036966" y="216032"/>
            <a:ext cx="1808928" cy="3396932"/>
            <a:chOff x="7049438" y="175084"/>
            <a:chExt cx="1808928" cy="3396932"/>
          </a:xfrm>
        </p:grpSpPr>
        <p:sp>
          <p:nvSpPr>
            <p:cNvPr id="135" name="String 8"/>
            <p:cNvSpPr/>
            <p:nvPr/>
          </p:nvSpPr>
          <p:spPr>
            <a:xfrm>
              <a:off x="7049438" y="1486463"/>
              <a:ext cx="986471" cy="2085553"/>
            </a:xfrm>
            <a:custGeom>
              <a:avLst/>
              <a:gdLst>
                <a:gd name="connsiteX0" fmla="*/ 986471 w 986471"/>
                <a:gd name="connsiteY0" fmla="*/ 0 h 2085553"/>
                <a:gd name="connsiteX1" fmla="*/ 783772 w 986471"/>
                <a:gd name="connsiteY1" fmla="*/ 346841 h 2085553"/>
                <a:gd name="connsiteX2" fmla="*/ 648639 w 986471"/>
                <a:gd name="connsiteY2" fmla="*/ 1004489 h 2085553"/>
                <a:gd name="connsiteX3" fmla="*/ 180178 w 986471"/>
                <a:gd name="connsiteY3" fmla="*/ 1508985 h 2085553"/>
                <a:gd name="connsiteX4" fmla="*/ 0 w 986471"/>
                <a:gd name="connsiteY4" fmla="*/ 2085553 h 20855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6471" h="2085553">
                  <a:moveTo>
                    <a:pt x="986471" y="0"/>
                  </a:moveTo>
                  <a:cubicBezTo>
                    <a:pt x="913274" y="89713"/>
                    <a:pt x="840077" y="179426"/>
                    <a:pt x="783772" y="346841"/>
                  </a:cubicBezTo>
                  <a:cubicBezTo>
                    <a:pt x="727467" y="514256"/>
                    <a:pt x="749238" y="810798"/>
                    <a:pt x="648639" y="1004489"/>
                  </a:cubicBezTo>
                  <a:cubicBezTo>
                    <a:pt x="548040" y="1198180"/>
                    <a:pt x="288285" y="1328808"/>
                    <a:pt x="180178" y="1508985"/>
                  </a:cubicBezTo>
                  <a:cubicBezTo>
                    <a:pt x="72071" y="1689162"/>
                    <a:pt x="36035" y="1887357"/>
                    <a:pt x="0" y="2085553"/>
                  </a:cubicBezTo>
                </a:path>
              </a:pathLst>
            </a:custGeom>
            <a:noFill/>
            <a:ln w="28575"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3" name="Balloon 8"/>
            <p:cNvSpPr/>
            <p:nvPr/>
          </p:nvSpPr>
          <p:spPr>
            <a:xfrm rot="1512258">
              <a:off x="7778366" y="175084"/>
              <a:ext cx="1080000" cy="1440000"/>
            </a:xfrm>
            <a:custGeom>
              <a:avLst/>
              <a:gdLst>
                <a:gd name="connsiteX0" fmla="*/ 408846 w 1082572"/>
                <a:gd name="connsiteY0" fmla="*/ 1592771 h 1605566"/>
                <a:gd name="connsiteX1" fmla="*/ 484548 w 1082572"/>
                <a:gd name="connsiteY1" fmla="*/ 1471249 h 1605566"/>
                <a:gd name="connsiteX2" fmla="*/ 438728 w 1082572"/>
                <a:gd name="connsiteY2" fmla="*/ 1397540 h 1605566"/>
                <a:gd name="connsiteX3" fmla="*/ 233536 w 1082572"/>
                <a:gd name="connsiteY3" fmla="*/ 1062857 h 1605566"/>
                <a:gd name="connsiteX4" fmla="*/ 80140 w 1082572"/>
                <a:gd name="connsiteY4" fmla="*/ 817822 h 1605566"/>
                <a:gd name="connsiteX5" fmla="*/ 20375 w 1082572"/>
                <a:gd name="connsiteY5" fmla="*/ 680363 h 1605566"/>
                <a:gd name="connsiteX6" fmla="*/ 454 w 1082572"/>
                <a:gd name="connsiteY6" fmla="*/ 544896 h 1605566"/>
                <a:gd name="connsiteX7" fmla="*/ 36313 w 1082572"/>
                <a:gd name="connsiteY7" fmla="*/ 343689 h 1605566"/>
                <a:gd name="connsiteX8" fmla="*/ 143889 w 1082572"/>
                <a:gd name="connsiteY8" fmla="*/ 176347 h 1605566"/>
                <a:gd name="connsiteX9" fmla="*/ 305254 w 1082572"/>
                <a:gd name="connsiteY9" fmla="*/ 56818 h 1605566"/>
                <a:gd name="connsiteX10" fmla="*/ 472595 w 1082572"/>
                <a:gd name="connsiteY10" fmla="*/ 7014 h 1605566"/>
                <a:gd name="connsiteX11" fmla="*/ 629975 w 1082572"/>
                <a:gd name="connsiteY11" fmla="*/ 5022 h 1605566"/>
                <a:gd name="connsiteX12" fmla="*/ 771419 w 1082572"/>
                <a:gd name="connsiteY12" fmla="*/ 50842 h 1605566"/>
                <a:gd name="connsiteX13" fmla="*/ 906885 w 1082572"/>
                <a:gd name="connsiteY13" fmla="*/ 138496 h 1605566"/>
                <a:gd name="connsiteX14" fmla="*/ 1010477 w 1082572"/>
                <a:gd name="connsiteY14" fmla="*/ 269979 h 1605566"/>
                <a:gd name="connsiteX15" fmla="*/ 1066258 w 1082572"/>
                <a:gd name="connsiteY15" fmla="*/ 407438 h 1605566"/>
                <a:gd name="connsiteX16" fmla="*/ 1082195 w 1082572"/>
                <a:gd name="connsiteY16" fmla="*/ 554857 h 1605566"/>
                <a:gd name="connsiteX17" fmla="*/ 1054305 w 1082572"/>
                <a:gd name="connsiteY17" fmla="*/ 710246 h 1605566"/>
                <a:gd name="connsiteX18" fmla="*/ 976611 w 1082572"/>
                <a:gd name="connsiteY18" fmla="*/ 873602 h 1605566"/>
                <a:gd name="connsiteX19" fmla="*/ 902901 w 1082572"/>
                <a:gd name="connsiteY19" fmla="*/ 979187 h 1605566"/>
                <a:gd name="connsiteX20" fmla="*/ 779387 w 1082572"/>
                <a:gd name="connsiteY20" fmla="*/ 1176410 h 1605566"/>
                <a:gd name="connsiteX21" fmla="*/ 677787 w 1082572"/>
                <a:gd name="connsiteY21" fmla="*/ 1343751 h 1605566"/>
                <a:gd name="connsiteX22" fmla="*/ 596109 w 1082572"/>
                <a:gd name="connsiteY22" fmla="*/ 1467265 h 1605566"/>
                <a:gd name="connsiteX23" fmla="*/ 677787 w 1082572"/>
                <a:gd name="connsiteY23" fmla="*/ 1600740 h 1605566"/>
                <a:gd name="connsiteX24" fmla="*/ 586148 w 1082572"/>
                <a:gd name="connsiteY24" fmla="*/ 1578826 h 1605566"/>
                <a:gd name="connsiteX25" fmla="*/ 534352 w 1082572"/>
                <a:gd name="connsiteY25" fmla="*/ 1604724 h 1605566"/>
                <a:gd name="connsiteX26" fmla="*/ 488532 w 1082572"/>
                <a:gd name="connsiteY26" fmla="*/ 1580818 h 1605566"/>
                <a:gd name="connsiteX27" fmla="*/ 408846 w 1082572"/>
                <a:gd name="connsiteY27" fmla="*/ 1592771 h 1605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082572" h="1605566">
                  <a:moveTo>
                    <a:pt x="408846" y="1592771"/>
                  </a:moveTo>
                  <a:cubicBezTo>
                    <a:pt x="408182" y="1574510"/>
                    <a:pt x="479568" y="1503787"/>
                    <a:pt x="484548" y="1471249"/>
                  </a:cubicBezTo>
                  <a:cubicBezTo>
                    <a:pt x="489528" y="1438711"/>
                    <a:pt x="438728" y="1397540"/>
                    <a:pt x="438728" y="1397540"/>
                  </a:cubicBezTo>
                  <a:lnTo>
                    <a:pt x="233536" y="1062857"/>
                  </a:lnTo>
                  <a:cubicBezTo>
                    <a:pt x="173771" y="966237"/>
                    <a:pt x="115667" y="881571"/>
                    <a:pt x="80140" y="817822"/>
                  </a:cubicBezTo>
                  <a:cubicBezTo>
                    <a:pt x="44613" y="754073"/>
                    <a:pt x="33656" y="725851"/>
                    <a:pt x="20375" y="680363"/>
                  </a:cubicBezTo>
                  <a:cubicBezTo>
                    <a:pt x="7094" y="634875"/>
                    <a:pt x="-2202" y="601008"/>
                    <a:pt x="454" y="544896"/>
                  </a:cubicBezTo>
                  <a:cubicBezTo>
                    <a:pt x="3110" y="488784"/>
                    <a:pt x="12407" y="405114"/>
                    <a:pt x="36313" y="343689"/>
                  </a:cubicBezTo>
                  <a:cubicBezTo>
                    <a:pt x="60219" y="282264"/>
                    <a:pt x="99065" y="224159"/>
                    <a:pt x="143889" y="176347"/>
                  </a:cubicBezTo>
                  <a:cubicBezTo>
                    <a:pt x="188712" y="128535"/>
                    <a:pt x="250470" y="85040"/>
                    <a:pt x="305254" y="56818"/>
                  </a:cubicBezTo>
                  <a:cubicBezTo>
                    <a:pt x="360038" y="28596"/>
                    <a:pt x="418475" y="15647"/>
                    <a:pt x="472595" y="7014"/>
                  </a:cubicBezTo>
                  <a:cubicBezTo>
                    <a:pt x="526715" y="-1619"/>
                    <a:pt x="580171" y="-2283"/>
                    <a:pt x="629975" y="5022"/>
                  </a:cubicBezTo>
                  <a:cubicBezTo>
                    <a:pt x="679779" y="12327"/>
                    <a:pt x="725267" y="28596"/>
                    <a:pt x="771419" y="50842"/>
                  </a:cubicBezTo>
                  <a:cubicBezTo>
                    <a:pt x="817571" y="73088"/>
                    <a:pt x="867042" y="101973"/>
                    <a:pt x="906885" y="138496"/>
                  </a:cubicBezTo>
                  <a:cubicBezTo>
                    <a:pt x="946728" y="175019"/>
                    <a:pt x="983915" y="225155"/>
                    <a:pt x="1010477" y="269979"/>
                  </a:cubicBezTo>
                  <a:cubicBezTo>
                    <a:pt x="1037039" y="314803"/>
                    <a:pt x="1054305" y="359958"/>
                    <a:pt x="1066258" y="407438"/>
                  </a:cubicBezTo>
                  <a:cubicBezTo>
                    <a:pt x="1078211" y="454918"/>
                    <a:pt x="1084187" y="504389"/>
                    <a:pt x="1082195" y="554857"/>
                  </a:cubicBezTo>
                  <a:cubicBezTo>
                    <a:pt x="1080203" y="605325"/>
                    <a:pt x="1071902" y="657122"/>
                    <a:pt x="1054305" y="710246"/>
                  </a:cubicBezTo>
                  <a:cubicBezTo>
                    <a:pt x="1036708" y="763370"/>
                    <a:pt x="1001845" y="828779"/>
                    <a:pt x="976611" y="873602"/>
                  </a:cubicBezTo>
                  <a:cubicBezTo>
                    <a:pt x="951377" y="918425"/>
                    <a:pt x="935772" y="928719"/>
                    <a:pt x="902901" y="979187"/>
                  </a:cubicBezTo>
                  <a:cubicBezTo>
                    <a:pt x="870030" y="1029655"/>
                    <a:pt x="816906" y="1115649"/>
                    <a:pt x="779387" y="1176410"/>
                  </a:cubicBezTo>
                  <a:cubicBezTo>
                    <a:pt x="741868" y="1237171"/>
                    <a:pt x="708333" y="1295275"/>
                    <a:pt x="677787" y="1343751"/>
                  </a:cubicBezTo>
                  <a:cubicBezTo>
                    <a:pt x="647241" y="1392227"/>
                    <a:pt x="596109" y="1424434"/>
                    <a:pt x="596109" y="1467265"/>
                  </a:cubicBezTo>
                  <a:cubicBezTo>
                    <a:pt x="596109" y="1510096"/>
                    <a:pt x="679447" y="1582147"/>
                    <a:pt x="677787" y="1600740"/>
                  </a:cubicBezTo>
                  <a:cubicBezTo>
                    <a:pt x="676127" y="1619333"/>
                    <a:pt x="610054" y="1578162"/>
                    <a:pt x="586148" y="1578826"/>
                  </a:cubicBezTo>
                  <a:cubicBezTo>
                    <a:pt x="562242" y="1579490"/>
                    <a:pt x="550621" y="1604392"/>
                    <a:pt x="534352" y="1604724"/>
                  </a:cubicBezTo>
                  <a:cubicBezTo>
                    <a:pt x="518083" y="1605056"/>
                    <a:pt x="509118" y="1582146"/>
                    <a:pt x="488532" y="1580818"/>
                  </a:cubicBezTo>
                  <a:cubicBezTo>
                    <a:pt x="467946" y="1579490"/>
                    <a:pt x="409510" y="1611032"/>
                    <a:pt x="408846" y="1592771"/>
                  </a:cubicBezTo>
                  <a:close/>
                </a:path>
              </a:pathLst>
            </a:custGeom>
            <a:solidFill>
              <a:srgbClr val="9CDC57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381000" h="1206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42" name="Balloon 9"/>
          <p:cNvGrpSpPr/>
          <p:nvPr/>
        </p:nvGrpSpPr>
        <p:grpSpPr>
          <a:xfrm>
            <a:off x="7824201" y="828863"/>
            <a:ext cx="1461802" cy="2761170"/>
            <a:chOff x="7824201" y="828863"/>
            <a:chExt cx="1461802" cy="2761170"/>
          </a:xfrm>
        </p:grpSpPr>
        <p:sp>
          <p:nvSpPr>
            <p:cNvPr id="137" name="String 9"/>
            <p:cNvSpPr/>
            <p:nvPr/>
          </p:nvSpPr>
          <p:spPr>
            <a:xfrm>
              <a:off x="7824201" y="2139606"/>
              <a:ext cx="635125" cy="1450427"/>
            </a:xfrm>
            <a:custGeom>
              <a:avLst/>
              <a:gdLst>
                <a:gd name="connsiteX0" fmla="*/ 635125 w 635125"/>
                <a:gd name="connsiteY0" fmla="*/ 0 h 1450427"/>
                <a:gd name="connsiteX1" fmla="*/ 382877 w 635125"/>
                <a:gd name="connsiteY1" fmla="*/ 333328 h 1450427"/>
                <a:gd name="connsiteX2" fmla="*/ 270266 w 635125"/>
                <a:gd name="connsiteY2" fmla="*/ 720709 h 1450427"/>
                <a:gd name="connsiteX3" fmla="*/ 207204 w 635125"/>
                <a:gd name="connsiteY3" fmla="*/ 1139622 h 1450427"/>
                <a:gd name="connsiteX4" fmla="*/ 0 w 635125"/>
                <a:gd name="connsiteY4" fmla="*/ 1450427 h 1450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5125" h="1450427">
                  <a:moveTo>
                    <a:pt x="635125" y="0"/>
                  </a:moveTo>
                  <a:cubicBezTo>
                    <a:pt x="539406" y="106605"/>
                    <a:pt x="443687" y="213210"/>
                    <a:pt x="382877" y="333328"/>
                  </a:cubicBezTo>
                  <a:cubicBezTo>
                    <a:pt x="322067" y="453446"/>
                    <a:pt x="299545" y="586327"/>
                    <a:pt x="270266" y="720709"/>
                  </a:cubicBezTo>
                  <a:cubicBezTo>
                    <a:pt x="240987" y="855091"/>
                    <a:pt x="252248" y="1018002"/>
                    <a:pt x="207204" y="1139622"/>
                  </a:cubicBezTo>
                  <a:cubicBezTo>
                    <a:pt x="162160" y="1261242"/>
                    <a:pt x="29279" y="1398626"/>
                    <a:pt x="0" y="1450427"/>
                  </a:cubicBezTo>
                </a:path>
              </a:pathLst>
            </a:custGeom>
            <a:noFill/>
            <a:ln w="28575"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4" name="Balloon 9"/>
            <p:cNvSpPr/>
            <p:nvPr/>
          </p:nvSpPr>
          <p:spPr>
            <a:xfrm rot="1512258">
              <a:off x="8206003" y="828863"/>
              <a:ext cx="1080000" cy="1440000"/>
            </a:xfrm>
            <a:custGeom>
              <a:avLst/>
              <a:gdLst>
                <a:gd name="connsiteX0" fmla="*/ 408846 w 1082572"/>
                <a:gd name="connsiteY0" fmla="*/ 1592771 h 1605566"/>
                <a:gd name="connsiteX1" fmla="*/ 484548 w 1082572"/>
                <a:gd name="connsiteY1" fmla="*/ 1471249 h 1605566"/>
                <a:gd name="connsiteX2" fmla="*/ 438728 w 1082572"/>
                <a:gd name="connsiteY2" fmla="*/ 1397540 h 1605566"/>
                <a:gd name="connsiteX3" fmla="*/ 233536 w 1082572"/>
                <a:gd name="connsiteY3" fmla="*/ 1062857 h 1605566"/>
                <a:gd name="connsiteX4" fmla="*/ 80140 w 1082572"/>
                <a:gd name="connsiteY4" fmla="*/ 817822 h 1605566"/>
                <a:gd name="connsiteX5" fmla="*/ 20375 w 1082572"/>
                <a:gd name="connsiteY5" fmla="*/ 680363 h 1605566"/>
                <a:gd name="connsiteX6" fmla="*/ 454 w 1082572"/>
                <a:gd name="connsiteY6" fmla="*/ 544896 h 1605566"/>
                <a:gd name="connsiteX7" fmla="*/ 36313 w 1082572"/>
                <a:gd name="connsiteY7" fmla="*/ 343689 h 1605566"/>
                <a:gd name="connsiteX8" fmla="*/ 143889 w 1082572"/>
                <a:gd name="connsiteY8" fmla="*/ 176347 h 1605566"/>
                <a:gd name="connsiteX9" fmla="*/ 305254 w 1082572"/>
                <a:gd name="connsiteY9" fmla="*/ 56818 h 1605566"/>
                <a:gd name="connsiteX10" fmla="*/ 472595 w 1082572"/>
                <a:gd name="connsiteY10" fmla="*/ 7014 h 1605566"/>
                <a:gd name="connsiteX11" fmla="*/ 629975 w 1082572"/>
                <a:gd name="connsiteY11" fmla="*/ 5022 h 1605566"/>
                <a:gd name="connsiteX12" fmla="*/ 771419 w 1082572"/>
                <a:gd name="connsiteY12" fmla="*/ 50842 h 1605566"/>
                <a:gd name="connsiteX13" fmla="*/ 906885 w 1082572"/>
                <a:gd name="connsiteY13" fmla="*/ 138496 h 1605566"/>
                <a:gd name="connsiteX14" fmla="*/ 1010477 w 1082572"/>
                <a:gd name="connsiteY14" fmla="*/ 269979 h 1605566"/>
                <a:gd name="connsiteX15" fmla="*/ 1066258 w 1082572"/>
                <a:gd name="connsiteY15" fmla="*/ 407438 h 1605566"/>
                <a:gd name="connsiteX16" fmla="*/ 1082195 w 1082572"/>
                <a:gd name="connsiteY16" fmla="*/ 554857 h 1605566"/>
                <a:gd name="connsiteX17" fmla="*/ 1054305 w 1082572"/>
                <a:gd name="connsiteY17" fmla="*/ 710246 h 1605566"/>
                <a:gd name="connsiteX18" fmla="*/ 976611 w 1082572"/>
                <a:gd name="connsiteY18" fmla="*/ 873602 h 1605566"/>
                <a:gd name="connsiteX19" fmla="*/ 902901 w 1082572"/>
                <a:gd name="connsiteY19" fmla="*/ 979187 h 1605566"/>
                <a:gd name="connsiteX20" fmla="*/ 779387 w 1082572"/>
                <a:gd name="connsiteY20" fmla="*/ 1176410 h 1605566"/>
                <a:gd name="connsiteX21" fmla="*/ 677787 w 1082572"/>
                <a:gd name="connsiteY21" fmla="*/ 1343751 h 1605566"/>
                <a:gd name="connsiteX22" fmla="*/ 596109 w 1082572"/>
                <a:gd name="connsiteY22" fmla="*/ 1467265 h 1605566"/>
                <a:gd name="connsiteX23" fmla="*/ 677787 w 1082572"/>
                <a:gd name="connsiteY23" fmla="*/ 1600740 h 1605566"/>
                <a:gd name="connsiteX24" fmla="*/ 586148 w 1082572"/>
                <a:gd name="connsiteY24" fmla="*/ 1578826 h 1605566"/>
                <a:gd name="connsiteX25" fmla="*/ 534352 w 1082572"/>
                <a:gd name="connsiteY25" fmla="*/ 1604724 h 1605566"/>
                <a:gd name="connsiteX26" fmla="*/ 488532 w 1082572"/>
                <a:gd name="connsiteY26" fmla="*/ 1580818 h 1605566"/>
                <a:gd name="connsiteX27" fmla="*/ 408846 w 1082572"/>
                <a:gd name="connsiteY27" fmla="*/ 1592771 h 1605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082572" h="1605566">
                  <a:moveTo>
                    <a:pt x="408846" y="1592771"/>
                  </a:moveTo>
                  <a:cubicBezTo>
                    <a:pt x="408182" y="1574510"/>
                    <a:pt x="479568" y="1503787"/>
                    <a:pt x="484548" y="1471249"/>
                  </a:cubicBezTo>
                  <a:cubicBezTo>
                    <a:pt x="489528" y="1438711"/>
                    <a:pt x="438728" y="1397540"/>
                    <a:pt x="438728" y="1397540"/>
                  </a:cubicBezTo>
                  <a:lnTo>
                    <a:pt x="233536" y="1062857"/>
                  </a:lnTo>
                  <a:cubicBezTo>
                    <a:pt x="173771" y="966237"/>
                    <a:pt x="115667" y="881571"/>
                    <a:pt x="80140" y="817822"/>
                  </a:cubicBezTo>
                  <a:cubicBezTo>
                    <a:pt x="44613" y="754073"/>
                    <a:pt x="33656" y="725851"/>
                    <a:pt x="20375" y="680363"/>
                  </a:cubicBezTo>
                  <a:cubicBezTo>
                    <a:pt x="7094" y="634875"/>
                    <a:pt x="-2202" y="601008"/>
                    <a:pt x="454" y="544896"/>
                  </a:cubicBezTo>
                  <a:cubicBezTo>
                    <a:pt x="3110" y="488784"/>
                    <a:pt x="12407" y="405114"/>
                    <a:pt x="36313" y="343689"/>
                  </a:cubicBezTo>
                  <a:cubicBezTo>
                    <a:pt x="60219" y="282264"/>
                    <a:pt x="99065" y="224159"/>
                    <a:pt x="143889" y="176347"/>
                  </a:cubicBezTo>
                  <a:cubicBezTo>
                    <a:pt x="188712" y="128535"/>
                    <a:pt x="250470" y="85040"/>
                    <a:pt x="305254" y="56818"/>
                  </a:cubicBezTo>
                  <a:cubicBezTo>
                    <a:pt x="360038" y="28596"/>
                    <a:pt x="418475" y="15647"/>
                    <a:pt x="472595" y="7014"/>
                  </a:cubicBezTo>
                  <a:cubicBezTo>
                    <a:pt x="526715" y="-1619"/>
                    <a:pt x="580171" y="-2283"/>
                    <a:pt x="629975" y="5022"/>
                  </a:cubicBezTo>
                  <a:cubicBezTo>
                    <a:pt x="679779" y="12327"/>
                    <a:pt x="725267" y="28596"/>
                    <a:pt x="771419" y="50842"/>
                  </a:cubicBezTo>
                  <a:cubicBezTo>
                    <a:pt x="817571" y="73088"/>
                    <a:pt x="867042" y="101973"/>
                    <a:pt x="906885" y="138496"/>
                  </a:cubicBezTo>
                  <a:cubicBezTo>
                    <a:pt x="946728" y="175019"/>
                    <a:pt x="983915" y="225155"/>
                    <a:pt x="1010477" y="269979"/>
                  </a:cubicBezTo>
                  <a:cubicBezTo>
                    <a:pt x="1037039" y="314803"/>
                    <a:pt x="1054305" y="359958"/>
                    <a:pt x="1066258" y="407438"/>
                  </a:cubicBezTo>
                  <a:cubicBezTo>
                    <a:pt x="1078211" y="454918"/>
                    <a:pt x="1084187" y="504389"/>
                    <a:pt x="1082195" y="554857"/>
                  </a:cubicBezTo>
                  <a:cubicBezTo>
                    <a:pt x="1080203" y="605325"/>
                    <a:pt x="1071902" y="657122"/>
                    <a:pt x="1054305" y="710246"/>
                  </a:cubicBezTo>
                  <a:cubicBezTo>
                    <a:pt x="1036708" y="763370"/>
                    <a:pt x="1001845" y="828779"/>
                    <a:pt x="976611" y="873602"/>
                  </a:cubicBezTo>
                  <a:cubicBezTo>
                    <a:pt x="951377" y="918425"/>
                    <a:pt x="935772" y="928719"/>
                    <a:pt x="902901" y="979187"/>
                  </a:cubicBezTo>
                  <a:cubicBezTo>
                    <a:pt x="870030" y="1029655"/>
                    <a:pt x="816906" y="1115649"/>
                    <a:pt x="779387" y="1176410"/>
                  </a:cubicBezTo>
                  <a:cubicBezTo>
                    <a:pt x="741868" y="1237171"/>
                    <a:pt x="708333" y="1295275"/>
                    <a:pt x="677787" y="1343751"/>
                  </a:cubicBezTo>
                  <a:cubicBezTo>
                    <a:pt x="647241" y="1392227"/>
                    <a:pt x="596109" y="1424434"/>
                    <a:pt x="596109" y="1467265"/>
                  </a:cubicBezTo>
                  <a:cubicBezTo>
                    <a:pt x="596109" y="1510096"/>
                    <a:pt x="679447" y="1582147"/>
                    <a:pt x="677787" y="1600740"/>
                  </a:cubicBezTo>
                  <a:cubicBezTo>
                    <a:pt x="676127" y="1619333"/>
                    <a:pt x="610054" y="1578162"/>
                    <a:pt x="586148" y="1578826"/>
                  </a:cubicBezTo>
                  <a:cubicBezTo>
                    <a:pt x="562242" y="1579490"/>
                    <a:pt x="550621" y="1604392"/>
                    <a:pt x="534352" y="1604724"/>
                  </a:cubicBezTo>
                  <a:cubicBezTo>
                    <a:pt x="518083" y="1605056"/>
                    <a:pt x="509118" y="1582146"/>
                    <a:pt x="488532" y="1580818"/>
                  </a:cubicBezTo>
                  <a:cubicBezTo>
                    <a:pt x="467946" y="1579490"/>
                    <a:pt x="409510" y="1611032"/>
                    <a:pt x="408846" y="1592771"/>
                  </a:cubicBezTo>
                  <a:close/>
                </a:path>
              </a:pathLst>
            </a:custGeom>
            <a:solidFill>
              <a:srgbClr val="8F4CC3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381000" h="1206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43" name="Basket"/>
          <p:cNvGrpSpPr/>
          <p:nvPr/>
        </p:nvGrpSpPr>
        <p:grpSpPr>
          <a:xfrm>
            <a:off x="4296000" y="2669069"/>
            <a:ext cx="3600000" cy="2653860"/>
            <a:chOff x="4296000" y="2669069"/>
            <a:chExt cx="3600000" cy="2653860"/>
          </a:xfrm>
        </p:grpSpPr>
        <p:pic>
          <p:nvPicPr>
            <p:cNvPr id="73" name="Basket Back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62038" y="3531260"/>
              <a:ext cx="3133962" cy="1406489"/>
            </a:xfrm>
            <a:prstGeom prst="rect">
              <a:avLst/>
            </a:prstGeom>
          </p:spPr>
        </p:pic>
        <p:pic>
          <p:nvPicPr>
            <p:cNvPr id="75" name="Basket Left Sid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2151" y="3531260"/>
              <a:ext cx="536917" cy="1750817"/>
            </a:xfrm>
            <a:prstGeom prst="rect">
              <a:avLst/>
            </a:prstGeom>
          </p:spPr>
        </p:pic>
        <p:pic>
          <p:nvPicPr>
            <p:cNvPr id="128" name="Characters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93657" y="2669069"/>
              <a:ext cx="1921680" cy="1335167"/>
            </a:xfrm>
            <a:prstGeom prst="rect">
              <a:avLst/>
            </a:prstGeom>
          </p:spPr>
        </p:pic>
        <p:pic>
          <p:nvPicPr>
            <p:cNvPr id="67" name="Basket Front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96000" y="3968662"/>
              <a:ext cx="3139798" cy="1324785"/>
            </a:xfrm>
            <a:prstGeom prst="rect">
              <a:avLst/>
            </a:prstGeom>
          </p:spPr>
        </p:pic>
        <p:pic>
          <p:nvPicPr>
            <p:cNvPr id="71" name="Basket Right Side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53247" y="3531260"/>
              <a:ext cx="542753" cy="1791669"/>
            </a:xfrm>
            <a:prstGeom prst="rect">
              <a:avLst/>
            </a:prstGeom>
          </p:spPr>
        </p:pic>
      </p:grpSp>
      <p:grpSp>
        <p:nvGrpSpPr>
          <p:cNvPr id="130" name="Balloon 5"/>
          <p:cNvGrpSpPr/>
          <p:nvPr/>
        </p:nvGrpSpPr>
        <p:grpSpPr>
          <a:xfrm>
            <a:off x="5249019" y="286636"/>
            <a:ext cx="1080000" cy="3703767"/>
            <a:chOff x="5249019" y="286636"/>
            <a:chExt cx="1080000" cy="3703767"/>
          </a:xfrm>
        </p:grpSpPr>
        <p:sp>
          <p:nvSpPr>
            <p:cNvPr id="129" name="String 5"/>
            <p:cNvSpPr/>
            <p:nvPr/>
          </p:nvSpPr>
          <p:spPr>
            <a:xfrm>
              <a:off x="5752149" y="1657552"/>
              <a:ext cx="247199" cy="2332851"/>
            </a:xfrm>
            <a:custGeom>
              <a:avLst/>
              <a:gdLst>
                <a:gd name="connsiteX0" fmla="*/ 79978 w 247199"/>
                <a:gd name="connsiteY0" fmla="*/ 0 h 2332851"/>
                <a:gd name="connsiteX1" fmla="*/ 144600 w 247199"/>
                <a:gd name="connsiteY1" fmla="*/ 387731 h 2332851"/>
                <a:gd name="connsiteX2" fmla="*/ 21818 w 247199"/>
                <a:gd name="connsiteY2" fmla="*/ 772232 h 2332851"/>
                <a:gd name="connsiteX3" fmla="*/ 21818 w 247199"/>
                <a:gd name="connsiteY3" fmla="*/ 1185812 h 2332851"/>
                <a:gd name="connsiteX4" fmla="*/ 241533 w 247199"/>
                <a:gd name="connsiteY4" fmla="*/ 1886960 h 2332851"/>
                <a:gd name="connsiteX5" fmla="*/ 160756 w 247199"/>
                <a:gd name="connsiteY5" fmla="*/ 2332851 h 2332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7199" h="2332851">
                  <a:moveTo>
                    <a:pt x="79978" y="0"/>
                  </a:moveTo>
                  <a:cubicBezTo>
                    <a:pt x="117135" y="129513"/>
                    <a:pt x="154293" y="259026"/>
                    <a:pt x="144600" y="387731"/>
                  </a:cubicBezTo>
                  <a:cubicBezTo>
                    <a:pt x="134907" y="516436"/>
                    <a:pt x="42282" y="639219"/>
                    <a:pt x="21818" y="772232"/>
                  </a:cubicBezTo>
                  <a:cubicBezTo>
                    <a:pt x="1354" y="905245"/>
                    <a:pt x="-14801" y="1000024"/>
                    <a:pt x="21818" y="1185812"/>
                  </a:cubicBezTo>
                  <a:cubicBezTo>
                    <a:pt x="58437" y="1371600"/>
                    <a:pt x="218377" y="1695787"/>
                    <a:pt x="241533" y="1886960"/>
                  </a:cubicBezTo>
                  <a:cubicBezTo>
                    <a:pt x="264689" y="2078133"/>
                    <a:pt x="212722" y="2205492"/>
                    <a:pt x="160756" y="2332851"/>
                  </a:cubicBezTo>
                </a:path>
              </a:pathLst>
            </a:custGeom>
            <a:noFill/>
            <a:ln w="28575"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7" name="Balloon 5"/>
            <p:cNvSpPr/>
            <p:nvPr/>
          </p:nvSpPr>
          <p:spPr>
            <a:xfrm rot="21278860">
              <a:off x="5249019" y="286636"/>
              <a:ext cx="1080000" cy="1440000"/>
            </a:xfrm>
            <a:custGeom>
              <a:avLst/>
              <a:gdLst>
                <a:gd name="connsiteX0" fmla="*/ 408846 w 1082572"/>
                <a:gd name="connsiteY0" fmla="*/ 1592771 h 1605566"/>
                <a:gd name="connsiteX1" fmla="*/ 484548 w 1082572"/>
                <a:gd name="connsiteY1" fmla="*/ 1471249 h 1605566"/>
                <a:gd name="connsiteX2" fmla="*/ 438728 w 1082572"/>
                <a:gd name="connsiteY2" fmla="*/ 1397540 h 1605566"/>
                <a:gd name="connsiteX3" fmla="*/ 233536 w 1082572"/>
                <a:gd name="connsiteY3" fmla="*/ 1062857 h 1605566"/>
                <a:gd name="connsiteX4" fmla="*/ 80140 w 1082572"/>
                <a:gd name="connsiteY4" fmla="*/ 817822 h 1605566"/>
                <a:gd name="connsiteX5" fmla="*/ 20375 w 1082572"/>
                <a:gd name="connsiteY5" fmla="*/ 680363 h 1605566"/>
                <a:gd name="connsiteX6" fmla="*/ 454 w 1082572"/>
                <a:gd name="connsiteY6" fmla="*/ 544896 h 1605566"/>
                <a:gd name="connsiteX7" fmla="*/ 36313 w 1082572"/>
                <a:gd name="connsiteY7" fmla="*/ 343689 h 1605566"/>
                <a:gd name="connsiteX8" fmla="*/ 143889 w 1082572"/>
                <a:gd name="connsiteY8" fmla="*/ 176347 h 1605566"/>
                <a:gd name="connsiteX9" fmla="*/ 305254 w 1082572"/>
                <a:gd name="connsiteY9" fmla="*/ 56818 h 1605566"/>
                <a:gd name="connsiteX10" fmla="*/ 472595 w 1082572"/>
                <a:gd name="connsiteY10" fmla="*/ 7014 h 1605566"/>
                <a:gd name="connsiteX11" fmla="*/ 629975 w 1082572"/>
                <a:gd name="connsiteY11" fmla="*/ 5022 h 1605566"/>
                <a:gd name="connsiteX12" fmla="*/ 771419 w 1082572"/>
                <a:gd name="connsiteY12" fmla="*/ 50842 h 1605566"/>
                <a:gd name="connsiteX13" fmla="*/ 906885 w 1082572"/>
                <a:gd name="connsiteY13" fmla="*/ 138496 h 1605566"/>
                <a:gd name="connsiteX14" fmla="*/ 1010477 w 1082572"/>
                <a:gd name="connsiteY14" fmla="*/ 269979 h 1605566"/>
                <a:gd name="connsiteX15" fmla="*/ 1066258 w 1082572"/>
                <a:gd name="connsiteY15" fmla="*/ 407438 h 1605566"/>
                <a:gd name="connsiteX16" fmla="*/ 1082195 w 1082572"/>
                <a:gd name="connsiteY16" fmla="*/ 554857 h 1605566"/>
                <a:gd name="connsiteX17" fmla="*/ 1054305 w 1082572"/>
                <a:gd name="connsiteY17" fmla="*/ 710246 h 1605566"/>
                <a:gd name="connsiteX18" fmla="*/ 976611 w 1082572"/>
                <a:gd name="connsiteY18" fmla="*/ 873602 h 1605566"/>
                <a:gd name="connsiteX19" fmla="*/ 902901 w 1082572"/>
                <a:gd name="connsiteY19" fmla="*/ 979187 h 1605566"/>
                <a:gd name="connsiteX20" fmla="*/ 779387 w 1082572"/>
                <a:gd name="connsiteY20" fmla="*/ 1176410 h 1605566"/>
                <a:gd name="connsiteX21" fmla="*/ 677787 w 1082572"/>
                <a:gd name="connsiteY21" fmla="*/ 1343751 h 1605566"/>
                <a:gd name="connsiteX22" fmla="*/ 596109 w 1082572"/>
                <a:gd name="connsiteY22" fmla="*/ 1467265 h 1605566"/>
                <a:gd name="connsiteX23" fmla="*/ 677787 w 1082572"/>
                <a:gd name="connsiteY23" fmla="*/ 1600740 h 1605566"/>
                <a:gd name="connsiteX24" fmla="*/ 586148 w 1082572"/>
                <a:gd name="connsiteY24" fmla="*/ 1578826 h 1605566"/>
                <a:gd name="connsiteX25" fmla="*/ 534352 w 1082572"/>
                <a:gd name="connsiteY25" fmla="*/ 1604724 h 1605566"/>
                <a:gd name="connsiteX26" fmla="*/ 488532 w 1082572"/>
                <a:gd name="connsiteY26" fmla="*/ 1580818 h 1605566"/>
                <a:gd name="connsiteX27" fmla="*/ 408846 w 1082572"/>
                <a:gd name="connsiteY27" fmla="*/ 1592771 h 1605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082572" h="1605566">
                  <a:moveTo>
                    <a:pt x="408846" y="1592771"/>
                  </a:moveTo>
                  <a:cubicBezTo>
                    <a:pt x="408182" y="1574510"/>
                    <a:pt x="479568" y="1503787"/>
                    <a:pt x="484548" y="1471249"/>
                  </a:cubicBezTo>
                  <a:cubicBezTo>
                    <a:pt x="489528" y="1438711"/>
                    <a:pt x="438728" y="1397540"/>
                    <a:pt x="438728" y="1397540"/>
                  </a:cubicBezTo>
                  <a:lnTo>
                    <a:pt x="233536" y="1062857"/>
                  </a:lnTo>
                  <a:cubicBezTo>
                    <a:pt x="173771" y="966237"/>
                    <a:pt x="115667" y="881571"/>
                    <a:pt x="80140" y="817822"/>
                  </a:cubicBezTo>
                  <a:cubicBezTo>
                    <a:pt x="44613" y="754073"/>
                    <a:pt x="33656" y="725851"/>
                    <a:pt x="20375" y="680363"/>
                  </a:cubicBezTo>
                  <a:cubicBezTo>
                    <a:pt x="7094" y="634875"/>
                    <a:pt x="-2202" y="601008"/>
                    <a:pt x="454" y="544896"/>
                  </a:cubicBezTo>
                  <a:cubicBezTo>
                    <a:pt x="3110" y="488784"/>
                    <a:pt x="12407" y="405114"/>
                    <a:pt x="36313" y="343689"/>
                  </a:cubicBezTo>
                  <a:cubicBezTo>
                    <a:pt x="60219" y="282264"/>
                    <a:pt x="99065" y="224159"/>
                    <a:pt x="143889" y="176347"/>
                  </a:cubicBezTo>
                  <a:cubicBezTo>
                    <a:pt x="188712" y="128535"/>
                    <a:pt x="250470" y="85040"/>
                    <a:pt x="305254" y="56818"/>
                  </a:cubicBezTo>
                  <a:cubicBezTo>
                    <a:pt x="360038" y="28596"/>
                    <a:pt x="418475" y="15647"/>
                    <a:pt x="472595" y="7014"/>
                  </a:cubicBezTo>
                  <a:cubicBezTo>
                    <a:pt x="526715" y="-1619"/>
                    <a:pt x="580171" y="-2283"/>
                    <a:pt x="629975" y="5022"/>
                  </a:cubicBezTo>
                  <a:cubicBezTo>
                    <a:pt x="679779" y="12327"/>
                    <a:pt x="725267" y="28596"/>
                    <a:pt x="771419" y="50842"/>
                  </a:cubicBezTo>
                  <a:cubicBezTo>
                    <a:pt x="817571" y="73088"/>
                    <a:pt x="867042" y="101973"/>
                    <a:pt x="906885" y="138496"/>
                  </a:cubicBezTo>
                  <a:cubicBezTo>
                    <a:pt x="946728" y="175019"/>
                    <a:pt x="983915" y="225155"/>
                    <a:pt x="1010477" y="269979"/>
                  </a:cubicBezTo>
                  <a:cubicBezTo>
                    <a:pt x="1037039" y="314803"/>
                    <a:pt x="1054305" y="359958"/>
                    <a:pt x="1066258" y="407438"/>
                  </a:cubicBezTo>
                  <a:cubicBezTo>
                    <a:pt x="1078211" y="454918"/>
                    <a:pt x="1084187" y="504389"/>
                    <a:pt x="1082195" y="554857"/>
                  </a:cubicBezTo>
                  <a:cubicBezTo>
                    <a:pt x="1080203" y="605325"/>
                    <a:pt x="1071902" y="657122"/>
                    <a:pt x="1054305" y="710246"/>
                  </a:cubicBezTo>
                  <a:cubicBezTo>
                    <a:pt x="1036708" y="763370"/>
                    <a:pt x="1001845" y="828779"/>
                    <a:pt x="976611" y="873602"/>
                  </a:cubicBezTo>
                  <a:cubicBezTo>
                    <a:pt x="951377" y="918425"/>
                    <a:pt x="935772" y="928719"/>
                    <a:pt x="902901" y="979187"/>
                  </a:cubicBezTo>
                  <a:cubicBezTo>
                    <a:pt x="870030" y="1029655"/>
                    <a:pt x="816906" y="1115649"/>
                    <a:pt x="779387" y="1176410"/>
                  </a:cubicBezTo>
                  <a:cubicBezTo>
                    <a:pt x="741868" y="1237171"/>
                    <a:pt x="708333" y="1295275"/>
                    <a:pt x="677787" y="1343751"/>
                  </a:cubicBezTo>
                  <a:cubicBezTo>
                    <a:pt x="647241" y="1392227"/>
                    <a:pt x="596109" y="1424434"/>
                    <a:pt x="596109" y="1467265"/>
                  </a:cubicBezTo>
                  <a:cubicBezTo>
                    <a:pt x="596109" y="1510096"/>
                    <a:pt x="679447" y="1582147"/>
                    <a:pt x="677787" y="1600740"/>
                  </a:cubicBezTo>
                  <a:cubicBezTo>
                    <a:pt x="676127" y="1619333"/>
                    <a:pt x="610054" y="1578162"/>
                    <a:pt x="586148" y="1578826"/>
                  </a:cubicBezTo>
                  <a:cubicBezTo>
                    <a:pt x="562242" y="1579490"/>
                    <a:pt x="550621" y="1604392"/>
                    <a:pt x="534352" y="1604724"/>
                  </a:cubicBezTo>
                  <a:cubicBezTo>
                    <a:pt x="518083" y="1605056"/>
                    <a:pt x="509118" y="1582146"/>
                    <a:pt x="488532" y="1580818"/>
                  </a:cubicBezTo>
                  <a:cubicBezTo>
                    <a:pt x="467946" y="1579490"/>
                    <a:pt x="409510" y="1611032"/>
                    <a:pt x="408846" y="1592771"/>
                  </a:cubicBezTo>
                  <a:close/>
                </a:path>
              </a:pathLst>
            </a:custGeom>
            <a:solidFill>
              <a:srgbClr val="7030A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381000" h="1206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34" name="Balloon 7"/>
          <p:cNvGrpSpPr/>
          <p:nvPr/>
        </p:nvGrpSpPr>
        <p:grpSpPr>
          <a:xfrm>
            <a:off x="6941785" y="400013"/>
            <a:ext cx="1080000" cy="3586265"/>
            <a:chOff x="6941785" y="400013"/>
            <a:chExt cx="1080000" cy="3586265"/>
          </a:xfrm>
        </p:grpSpPr>
        <p:sp>
          <p:nvSpPr>
            <p:cNvPr id="133" name="String 7"/>
            <p:cNvSpPr/>
            <p:nvPr/>
          </p:nvSpPr>
          <p:spPr>
            <a:xfrm>
              <a:off x="6978094" y="1795089"/>
              <a:ext cx="501714" cy="2191189"/>
            </a:xfrm>
            <a:custGeom>
              <a:avLst/>
              <a:gdLst>
                <a:gd name="connsiteX0" fmla="*/ 446665 w 501714"/>
                <a:gd name="connsiteY0" fmla="*/ 0 h 2191189"/>
                <a:gd name="connsiteX1" fmla="*/ 497231 w 501714"/>
                <a:gd name="connsiteY1" fmla="*/ 463521 h 2191189"/>
                <a:gd name="connsiteX2" fmla="*/ 345534 w 501714"/>
                <a:gd name="connsiteY2" fmla="*/ 960752 h 2191189"/>
                <a:gd name="connsiteX3" fmla="*/ 349747 w 501714"/>
                <a:gd name="connsiteY3" fmla="*/ 1394776 h 2191189"/>
                <a:gd name="connsiteX4" fmla="*/ 223333 w 501714"/>
                <a:gd name="connsiteY4" fmla="*/ 1833014 h 2191189"/>
                <a:gd name="connsiteX5" fmla="*/ 0 w 501714"/>
                <a:gd name="connsiteY5" fmla="*/ 2191189 h 2191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01714" h="2191189">
                  <a:moveTo>
                    <a:pt x="446665" y="0"/>
                  </a:moveTo>
                  <a:cubicBezTo>
                    <a:pt x="480375" y="151698"/>
                    <a:pt x="514086" y="303396"/>
                    <a:pt x="497231" y="463521"/>
                  </a:cubicBezTo>
                  <a:cubicBezTo>
                    <a:pt x="480376" y="623646"/>
                    <a:pt x="370115" y="805543"/>
                    <a:pt x="345534" y="960752"/>
                  </a:cubicBezTo>
                  <a:cubicBezTo>
                    <a:pt x="320953" y="1115961"/>
                    <a:pt x="370114" y="1249399"/>
                    <a:pt x="349747" y="1394776"/>
                  </a:cubicBezTo>
                  <a:cubicBezTo>
                    <a:pt x="329380" y="1540153"/>
                    <a:pt x="281624" y="1700279"/>
                    <a:pt x="223333" y="1833014"/>
                  </a:cubicBezTo>
                  <a:cubicBezTo>
                    <a:pt x="165042" y="1965750"/>
                    <a:pt x="82521" y="2078469"/>
                    <a:pt x="0" y="2191189"/>
                  </a:cubicBezTo>
                </a:path>
              </a:pathLst>
            </a:custGeom>
            <a:noFill/>
            <a:ln w="28575"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2" name="Balloon 7"/>
            <p:cNvSpPr/>
            <p:nvPr/>
          </p:nvSpPr>
          <p:spPr>
            <a:xfrm rot="202149">
              <a:off x="6941785" y="400013"/>
              <a:ext cx="1080000" cy="1440000"/>
            </a:xfrm>
            <a:custGeom>
              <a:avLst/>
              <a:gdLst>
                <a:gd name="connsiteX0" fmla="*/ 408846 w 1082572"/>
                <a:gd name="connsiteY0" fmla="*/ 1592771 h 1605566"/>
                <a:gd name="connsiteX1" fmla="*/ 484548 w 1082572"/>
                <a:gd name="connsiteY1" fmla="*/ 1471249 h 1605566"/>
                <a:gd name="connsiteX2" fmla="*/ 438728 w 1082572"/>
                <a:gd name="connsiteY2" fmla="*/ 1397540 h 1605566"/>
                <a:gd name="connsiteX3" fmla="*/ 233536 w 1082572"/>
                <a:gd name="connsiteY3" fmla="*/ 1062857 h 1605566"/>
                <a:gd name="connsiteX4" fmla="*/ 80140 w 1082572"/>
                <a:gd name="connsiteY4" fmla="*/ 817822 h 1605566"/>
                <a:gd name="connsiteX5" fmla="*/ 20375 w 1082572"/>
                <a:gd name="connsiteY5" fmla="*/ 680363 h 1605566"/>
                <a:gd name="connsiteX6" fmla="*/ 454 w 1082572"/>
                <a:gd name="connsiteY6" fmla="*/ 544896 h 1605566"/>
                <a:gd name="connsiteX7" fmla="*/ 36313 w 1082572"/>
                <a:gd name="connsiteY7" fmla="*/ 343689 h 1605566"/>
                <a:gd name="connsiteX8" fmla="*/ 143889 w 1082572"/>
                <a:gd name="connsiteY8" fmla="*/ 176347 h 1605566"/>
                <a:gd name="connsiteX9" fmla="*/ 305254 w 1082572"/>
                <a:gd name="connsiteY9" fmla="*/ 56818 h 1605566"/>
                <a:gd name="connsiteX10" fmla="*/ 472595 w 1082572"/>
                <a:gd name="connsiteY10" fmla="*/ 7014 h 1605566"/>
                <a:gd name="connsiteX11" fmla="*/ 629975 w 1082572"/>
                <a:gd name="connsiteY11" fmla="*/ 5022 h 1605566"/>
                <a:gd name="connsiteX12" fmla="*/ 771419 w 1082572"/>
                <a:gd name="connsiteY12" fmla="*/ 50842 h 1605566"/>
                <a:gd name="connsiteX13" fmla="*/ 906885 w 1082572"/>
                <a:gd name="connsiteY13" fmla="*/ 138496 h 1605566"/>
                <a:gd name="connsiteX14" fmla="*/ 1010477 w 1082572"/>
                <a:gd name="connsiteY14" fmla="*/ 269979 h 1605566"/>
                <a:gd name="connsiteX15" fmla="*/ 1066258 w 1082572"/>
                <a:gd name="connsiteY15" fmla="*/ 407438 h 1605566"/>
                <a:gd name="connsiteX16" fmla="*/ 1082195 w 1082572"/>
                <a:gd name="connsiteY16" fmla="*/ 554857 h 1605566"/>
                <a:gd name="connsiteX17" fmla="*/ 1054305 w 1082572"/>
                <a:gd name="connsiteY17" fmla="*/ 710246 h 1605566"/>
                <a:gd name="connsiteX18" fmla="*/ 976611 w 1082572"/>
                <a:gd name="connsiteY18" fmla="*/ 873602 h 1605566"/>
                <a:gd name="connsiteX19" fmla="*/ 902901 w 1082572"/>
                <a:gd name="connsiteY19" fmla="*/ 979187 h 1605566"/>
                <a:gd name="connsiteX20" fmla="*/ 779387 w 1082572"/>
                <a:gd name="connsiteY20" fmla="*/ 1176410 h 1605566"/>
                <a:gd name="connsiteX21" fmla="*/ 677787 w 1082572"/>
                <a:gd name="connsiteY21" fmla="*/ 1343751 h 1605566"/>
                <a:gd name="connsiteX22" fmla="*/ 596109 w 1082572"/>
                <a:gd name="connsiteY22" fmla="*/ 1467265 h 1605566"/>
                <a:gd name="connsiteX23" fmla="*/ 677787 w 1082572"/>
                <a:gd name="connsiteY23" fmla="*/ 1600740 h 1605566"/>
                <a:gd name="connsiteX24" fmla="*/ 586148 w 1082572"/>
                <a:gd name="connsiteY24" fmla="*/ 1578826 h 1605566"/>
                <a:gd name="connsiteX25" fmla="*/ 534352 w 1082572"/>
                <a:gd name="connsiteY25" fmla="*/ 1604724 h 1605566"/>
                <a:gd name="connsiteX26" fmla="*/ 488532 w 1082572"/>
                <a:gd name="connsiteY26" fmla="*/ 1580818 h 1605566"/>
                <a:gd name="connsiteX27" fmla="*/ 408846 w 1082572"/>
                <a:gd name="connsiteY27" fmla="*/ 1592771 h 1605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082572" h="1605566">
                  <a:moveTo>
                    <a:pt x="408846" y="1592771"/>
                  </a:moveTo>
                  <a:cubicBezTo>
                    <a:pt x="408182" y="1574510"/>
                    <a:pt x="479568" y="1503787"/>
                    <a:pt x="484548" y="1471249"/>
                  </a:cubicBezTo>
                  <a:cubicBezTo>
                    <a:pt x="489528" y="1438711"/>
                    <a:pt x="438728" y="1397540"/>
                    <a:pt x="438728" y="1397540"/>
                  </a:cubicBezTo>
                  <a:lnTo>
                    <a:pt x="233536" y="1062857"/>
                  </a:lnTo>
                  <a:cubicBezTo>
                    <a:pt x="173771" y="966237"/>
                    <a:pt x="115667" y="881571"/>
                    <a:pt x="80140" y="817822"/>
                  </a:cubicBezTo>
                  <a:cubicBezTo>
                    <a:pt x="44613" y="754073"/>
                    <a:pt x="33656" y="725851"/>
                    <a:pt x="20375" y="680363"/>
                  </a:cubicBezTo>
                  <a:cubicBezTo>
                    <a:pt x="7094" y="634875"/>
                    <a:pt x="-2202" y="601008"/>
                    <a:pt x="454" y="544896"/>
                  </a:cubicBezTo>
                  <a:cubicBezTo>
                    <a:pt x="3110" y="488784"/>
                    <a:pt x="12407" y="405114"/>
                    <a:pt x="36313" y="343689"/>
                  </a:cubicBezTo>
                  <a:cubicBezTo>
                    <a:pt x="60219" y="282264"/>
                    <a:pt x="99065" y="224159"/>
                    <a:pt x="143889" y="176347"/>
                  </a:cubicBezTo>
                  <a:cubicBezTo>
                    <a:pt x="188712" y="128535"/>
                    <a:pt x="250470" y="85040"/>
                    <a:pt x="305254" y="56818"/>
                  </a:cubicBezTo>
                  <a:cubicBezTo>
                    <a:pt x="360038" y="28596"/>
                    <a:pt x="418475" y="15647"/>
                    <a:pt x="472595" y="7014"/>
                  </a:cubicBezTo>
                  <a:cubicBezTo>
                    <a:pt x="526715" y="-1619"/>
                    <a:pt x="580171" y="-2283"/>
                    <a:pt x="629975" y="5022"/>
                  </a:cubicBezTo>
                  <a:cubicBezTo>
                    <a:pt x="679779" y="12327"/>
                    <a:pt x="725267" y="28596"/>
                    <a:pt x="771419" y="50842"/>
                  </a:cubicBezTo>
                  <a:cubicBezTo>
                    <a:pt x="817571" y="73088"/>
                    <a:pt x="867042" y="101973"/>
                    <a:pt x="906885" y="138496"/>
                  </a:cubicBezTo>
                  <a:cubicBezTo>
                    <a:pt x="946728" y="175019"/>
                    <a:pt x="983915" y="225155"/>
                    <a:pt x="1010477" y="269979"/>
                  </a:cubicBezTo>
                  <a:cubicBezTo>
                    <a:pt x="1037039" y="314803"/>
                    <a:pt x="1054305" y="359958"/>
                    <a:pt x="1066258" y="407438"/>
                  </a:cubicBezTo>
                  <a:cubicBezTo>
                    <a:pt x="1078211" y="454918"/>
                    <a:pt x="1084187" y="504389"/>
                    <a:pt x="1082195" y="554857"/>
                  </a:cubicBezTo>
                  <a:cubicBezTo>
                    <a:pt x="1080203" y="605325"/>
                    <a:pt x="1071902" y="657122"/>
                    <a:pt x="1054305" y="710246"/>
                  </a:cubicBezTo>
                  <a:cubicBezTo>
                    <a:pt x="1036708" y="763370"/>
                    <a:pt x="1001845" y="828779"/>
                    <a:pt x="976611" y="873602"/>
                  </a:cubicBezTo>
                  <a:cubicBezTo>
                    <a:pt x="951377" y="918425"/>
                    <a:pt x="935772" y="928719"/>
                    <a:pt x="902901" y="979187"/>
                  </a:cubicBezTo>
                  <a:cubicBezTo>
                    <a:pt x="870030" y="1029655"/>
                    <a:pt x="816906" y="1115649"/>
                    <a:pt x="779387" y="1176410"/>
                  </a:cubicBezTo>
                  <a:cubicBezTo>
                    <a:pt x="741868" y="1237171"/>
                    <a:pt x="708333" y="1295275"/>
                    <a:pt x="677787" y="1343751"/>
                  </a:cubicBezTo>
                  <a:cubicBezTo>
                    <a:pt x="647241" y="1392227"/>
                    <a:pt x="596109" y="1424434"/>
                    <a:pt x="596109" y="1467265"/>
                  </a:cubicBezTo>
                  <a:cubicBezTo>
                    <a:pt x="596109" y="1510096"/>
                    <a:pt x="679447" y="1582147"/>
                    <a:pt x="677787" y="1600740"/>
                  </a:cubicBezTo>
                  <a:cubicBezTo>
                    <a:pt x="676127" y="1619333"/>
                    <a:pt x="610054" y="1578162"/>
                    <a:pt x="586148" y="1578826"/>
                  </a:cubicBezTo>
                  <a:cubicBezTo>
                    <a:pt x="562242" y="1579490"/>
                    <a:pt x="550621" y="1604392"/>
                    <a:pt x="534352" y="1604724"/>
                  </a:cubicBezTo>
                  <a:cubicBezTo>
                    <a:pt x="518083" y="1605056"/>
                    <a:pt x="509118" y="1582146"/>
                    <a:pt x="488532" y="1580818"/>
                  </a:cubicBezTo>
                  <a:cubicBezTo>
                    <a:pt x="467946" y="1579490"/>
                    <a:pt x="409510" y="1611032"/>
                    <a:pt x="408846" y="1592771"/>
                  </a:cubicBezTo>
                  <a:close/>
                </a:path>
              </a:pathLst>
            </a:custGeom>
            <a:solidFill>
              <a:srgbClr val="FF0C0C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381000" h="1206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27" name="Balloon 4"/>
          <p:cNvGrpSpPr/>
          <p:nvPr/>
        </p:nvGrpSpPr>
        <p:grpSpPr>
          <a:xfrm>
            <a:off x="4462855" y="687535"/>
            <a:ext cx="1080000" cy="3302219"/>
            <a:chOff x="4462855" y="687535"/>
            <a:chExt cx="1080000" cy="3302219"/>
          </a:xfrm>
        </p:grpSpPr>
        <p:sp>
          <p:nvSpPr>
            <p:cNvPr id="126" name="String 4"/>
            <p:cNvSpPr/>
            <p:nvPr/>
          </p:nvSpPr>
          <p:spPr>
            <a:xfrm>
              <a:off x="4821370" y="2078892"/>
              <a:ext cx="231783" cy="1910862"/>
            </a:xfrm>
            <a:custGeom>
              <a:avLst/>
              <a:gdLst>
                <a:gd name="connsiteX0" fmla="*/ 168753 w 231783"/>
                <a:gd name="connsiteY0" fmla="*/ 0 h 1910862"/>
                <a:gd name="connsiteX1" fmla="*/ 227368 w 231783"/>
                <a:gd name="connsiteY1" fmla="*/ 484554 h 1910862"/>
                <a:gd name="connsiteX2" fmla="*/ 63245 w 231783"/>
                <a:gd name="connsiteY2" fmla="*/ 1039446 h 1910862"/>
                <a:gd name="connsiteX3" fmla="*/ 722 w 231783"/>
                <a:gd name="connsiteY3" fmla="*/ 1340339 h 1910862"/>
                <a:gd name="connsiteX4" fmla="*/ 98415 w 231783"/>
                <a:gd name="connsiteY4" fmla="*/ 1910862 h 1910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1783" h="1910862">
                  <a:moveTo>
                    <a:pt x="168753" y="0"/>
                  </a:moveTo>
                  <a:cubicBezTo>
                    <a:pt x="206853" y="155656"/>
                    <a:pt x="244953" y="311313"/>
                    <a:pt x="227368" y="484554"/>
                  </a:cubicBezTo>
                  <a:cubicBezTo>
                    <a:pt x="209783" y="657795"/>
                    <a:pt x="101019" y="896815"/>
                    <a:pt x="63245" y="1039446"/>
                  </a:cubicBezTo>
                  <a:cubicBezTo>
                    <a:pt x="25471" y="1182077"/>
                    <a:pt x="-5140" y="1195103"/>
                    <a:pt x="722" y="1340339"/>
                  </a:cubicBezTo>
                  <a:cubicBezTo>
                    <a:pt x="6584" y="1485575"/>
                    <a:pt x="52499" y="1698218"/>
                    <a:pt x="98415" y="1910862"/>
                  </a:cubicBezTo>
                </a:path>
              </a:pathLst>
            </a:custGeom>
            <a:noFill/>
            <a:ln w="28575"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6" name="Balloon 4"/>
            <p:cNvSpPr/>
            <p:nvPr/>
          </p:nvSpPr>
          <p:spPr>
            <a:xfrm>
              <a:off x="4462855" y="687535"/>
              <a:ext cx="1080000" cy="1440000"/>
            </a:xfrm>
            <a:custGeom>
              <a:avLst/>
              <a:gdLst>
                <a:gd name="connsiteX0" fmla="*/ 408846 w 1082572"/>
                <a:gd name="connsiteY0" fmla="*/ 1592771 h 1605566"/>
                <a:gd name="connsiteX1" fmla="*/ 484548 w 1082572"/>
                <a:gd name="connsiteY1" fmla="*/ 1471249 h 1605566"/>
                <a:gd name="connsiteX2" fmla="*/ 438728 w 1082572"/>
                <a:gd name="connsiteY2" fmla="*/ 1397540 h 1605566"/>
                <a:gd name="connsiteX3" fmla="*/ 233536 w 1082572"/>
                <a:gd name="connsiteY3" fmla="*/ 1062857 h 1605566"/>
                <a:gd name="connsiteX4" fmla="*/ 80140 w 1082572"/>
                <a:gd name="connsiteY4" fmla="*/ 817822 h 1605566"/>
                <a:gd name="connsiteX5" fmla="*/ 20375 w 1082572"/>
                <a:gd name="connsiteY5" fmla="*/ 680363 h 1605566"/>
                <a:gd name="connsiteX6" fmla="*/ 454 w 1082572"/>
                <a:gd name="connsiteY6" fmla="*/ 544896 h 1605566"/>
                <a:gd name="connsiteX7" fmla="*/ 36313 w 1082572"/>
                <a:gd name="connsiteY7" fmla="*/ 343689 h 1605566"/>
                <a:gd name="connsiteX8" fmla="*/ 143889 w 1082572"/>
                <a:gd name="connsiteY8" fmla="*/ 176347 h 1605566"/>
                <a:gd name="connsiteX9" fmla="*/ 305254 w 1082572"/>
                <a:gd name="connsiteY9" fmla="*/ 56818 h 1605566"/>
                <a:gd name="connsiteX10" fmla="*/ 472595 w 1082572"/>
                <a:gd name="connsiteY10" fmla="*/ 7014 h 1605566"/>
                <a:gd name="connsiteX11" fmla="*/ 629975 w 1082572"/>
                <a:gd name="connsiteY11" fmla="*/ 5022 h 1605566"/>
                <a:gd name="connsiteX12" fmla="*/ 771419 w 1082572"/>
                <a:gd name="connsiteY12" fmla="*/ 50842 h 1605566"/>
                <a:gd name="connsiteX13" fmla="*/ 906885 w 1082572"/>
                <a:gd name="connsiteY13" fmla="*/ 138496 h 1605566"/>
                <a:gd name="connsiteX14" fmla="*/ 1010477 w 1082572"/>
                <a:gd name="connsiteY14" fmla="*/ 269979 h 1605566"/>
                <a:gd name="connsiteX15" fmla="*/ 1066258 w 1082572"/>
                <a:gd name="connsiteY15" fmla="*/ 407438 h 1605566"/>
                <a:gd name="connsiteX16" fmla="*/ 1082195 w 1082572"/>
                <a:gd name="connsiteY16" fmla="*/ 554857 h 1605566"/>
                <a:gd name="connsiteX17" fmla="*/ 1054305 w 1082572"/>
                <a:gd name="connsiteY17" fmla="*/ 710246 h 1605566"/>
                <a:gd name="connsiteX18" fmla="*/ 976611 w 1082572"/>
                <a:gd name="connsiteY18" fmla="*/ 873602 h 1605566"/>
                <a:gd name="connsiteX19" fmla="*/ 902901 w 1082572"/>
                <a:gd name="connsiteY19" fmla="*/ 979187 h 1605566"/>
                <a:gd name="connsiteX20" fmla="*/ 779387 w 1082572"/>
                <a:gd name="connsiteY20" fmla="*/ 1176410 h 1605566"/>
                <a:gd name="connsiteX21" fmla="*/ 677787 w 1082572"/>
                <a:gd name="connsiteY21" fmla="*/ 1343751 h 1605566"/>
                <a:gd name="connsiteX22" fmla="*/ 596109 w 1082572"/>
                <a:gd name="connsiteY22" fmla="*/ 1467265 h 1605566"/>
                <a:gd name="connsiteX23" fmla="*/ 677787 w 1082572"/>
                <a:gd name="connsiteY23" fmla="*/ 1600740 h 1605566"/>
                <a:gd name="connsiteX24" fmla="*/ 586148 w 1082572"/>
                <a:gd name="connsiteY24" fmla="*/ 1578826 h 1605566"/>
                <a:gd name="connsiteX25" fmla="*/ 534352 w 1082572"/>
                <a:gd name="connsiteY25" fmla="*/ 1604724 h 1605566"/>
                <a:gd name="connsiteX26" fmla="*/ 488532 w 1082572"/>
                <a:gd name="connsiteY26" fmla="*/ 1580818 h 1605566"/>
                <a:gd name="connsiteX27" fmla="*/ 408846 w 1082572"/>
                <a:gd name="connsiteY27" fmla="*/ 1592771 h 1605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082572" h="1605566">
                  <a:moveTo>
                    <a:pt x="408846" y="1592771"/>
                  </a:moveTo>
                  <a:cubicBezTo>
                    <a:pt x="408182" y="1574510"/>
                    <a:pt x="479568" y="1503787"/>
                    <a:pt x="484548" y="1471249"/>
                  </a:cubicBezTo>
                  <a:cubicBezTo>
                    <a:pt x="489528" y="1438711"/>
                    <a:pt x="438728" y="1397540"/>
                    <a:pt x="438728" y="1397540"/>
                  </a:cubicBezTo>
                  <a:lnTo>
                    <a:pt x="233536" y="1062857"/>
                  </a:lnTo>
                  <a:cubicBezTo>
                    <a:pt x="173771" y="966237"/>
                    <a:pt x="115667" y="881571"/>
                    <a:pt x="80140" y="817822"/>
                  </a:cubicBezTo>
                  <a:cubicBezTo>
                    <a:pt x="44613" y="754073"/>
                    <a:pt x="33656" y="725851"/>
                    <a:pt x="20375" y="680363"/>
                  </a:cubicBezTo>
                  <a:cubicBezTo>
                    <a:pt x="7094" y="634875"/>
                    <a:pt x="-2202" y="601008"/>
                    <a:pt x="454" y="544896"/>
                  </a:cubicBezTo>
                  <a:cubicBezTo>
                    <a:pt x="3110" y="488784"/>
                    <a:pt x="12407" y="405114"/>
                    <a:pt x="36313" y="343689"/>
                  </a:cubicBezTo>
                  <a:cubicBezTo>
                    <a:pt x="60219" y="282264"/>
                    <a:pt x="99065" y="224159"/>
                    <a:pt x="143889" y="176347"/>
                  </a:cubicBezTo>
                  <a:cubicBezTo>
                    <a:pt x="188712" y="128535"/>
                    <a:pt x="250470" y="85040"/>
                    <a:pt x="305254" y="56818"/>
                  </a:cubicBezTo>
                  <a:cubicBezTo>
                    <a:pt x="360038" y="28596"/>
                    <a:pt x="418475" y="15647"/>
                    <a:pt x="472595" y="7014"/>
                  </a:cubicBezTo>
                  <a:cubicBezTo>
                    <a:pt x="526715" y="-1619"/>
                    <a:pt x="580171" y="-2283"/>
                    <a:pt x="629975" y="5022"/>
                  </a:cubicBezTo>
                  <a:cubicBezTo>
                    <a:pt x="679779" y="12327"/>
                    <a:pt x="725267" y="28596"/>
                    <a:pt x="771419" y="50842"/>
                  </a:cubicBezTo>
                  <a:cubicBezTo>
                    <a:pt x="817571" y="73088"/>
                    <a:pt x="867042" y="101973"/>
                    <a:pt x="906885" y="138496"/>
                  </a:cubicBezTo>
                  <a:cubicBezTo>
                    <a:pt x="946728" y="175019"/>
                    <a:pt x="983915" y="225155"/>
                    <a:pt x="1010477" y="269979"/>
                  </a:cubicBezTo>
                  <a:cubicBezTo>
                    <a:pt x="1037039" y="314803"/>
                    <a:pt x="1054305" y="359958"/>
                    <a:pt x="1066258" y="407438"/>
                  </a:cubicBezTo>
                  <a:cubicBezTo>
                    <a:pt x="1078211" y="454918"/>
                    <a:pt x="1084187" y="504389"/>
                    <a:pt x="1082195" y="554857"/>
                  </a:cubicBezTo>
                  <a:cubicBezTo>
                    <a:pt x="1080203" y="605325"/>
                    <a:pt x="1071902" y="657122"/>
                    <a:pt x="1054305" y="710246"/>
                  </a:cubicBezTo>
                  <a:cubicBezTo>
                    <a:pt x="1036708" y="763370"/>
                    <a:pt x="1001845" y="828779"/>
                    <a:pt x="976611" y="873602"/>
                  </a:cubicBezTo>
                  <a:cubicBezTo>
                    <a:pt x="951377" y="918425"/>
                    <a:pt x="935772" y="928719"/>
                    <a:pt x="902901" y="979187"/>
                  </a:cubicBezTo>
                  <a:cubicBezTo>
                    <a:pt x="870030" y="1029655"/>
                    <a:pt x="816906" y="1115649"/>
                    <a:pt x="779387" y="1176410"/>
                  </a:cubicBezTo>
                  <a:cubicBezTo>
                    <a:pt x="741868" y="1237171"/>
                    <a:pt x="708333" y="1295275"/>
                    <a:pt x="677787" y="1343751"/>
                  </a:cubicBezTo>
                  <a:cubicBezTo>
                    <a:pt x="647241" y="1392227"/>
                    <a:pt x="596109" y="1424434"/>
                    <a:pt x="596109" y="1467265"/>
                  </a:cubicBezTo>
                  <a:cubicBezTo>
                    <a:pt x="596109" y="1510096"/>
                    <a:pt x="679447" y="1582147"/>
                    <a:pt x="677787" y="1600740"/>
                  </a:cubicBezTo>
                  <a:cubicBezTo>
                    <a:pt x="676127" y="1619333"/>
                    <a:pt x="610054" y="1578162"/>
                    <a:pt x="586148" y="1578826"/>
                  </a:cubicBezTo>
                  <a:cubicBezTo>
                    <a:pt x="562242" y="1579490"/>
                    <a:pt x="550621" y="1604392"/>
                    <a:pt x="534352" y="1604724"/>
                  </a:cubicBezTo>
                  <a:cubicBezTo>
                    <a:pt x="518083" y="1605056"/>
                    <a:pt x="509118" y="1582146"/>
                    <a:pt x="488532" y="1580818"/>
                  </a:cubicBezTo>
                  <a:cubicBezTo>
                    <a:pt x="467946" y="1579490"/>
                    <a:pt x="409510" y="1611032"/>
                    <a:pt x="408846" y="1592771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381000" h="1206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41" name="Balloon 10"/>
          <p:cNvGrpSpPr/>
          <p:nvPr/>
        </p:nvGrpSpPr>
        <p:grpSpPr>
          <a:xfrm>
            <a:off x="7493478" y="1304053"/>
            <a:ext cx="2797764" cy="2730032"/>
            <a:chOff x="7391775" y="1233869"/>
            <a:chExt cx="2797764" cy="2730032"/>
          </a:xfrm>
        </p:grpSpPr>
        <p:sp>
          <p:nvSpPr>
            <p:cNvPr id="138" name="String 10"/>
            <p:cNvSpPr/>
            <p:nvPr/>
          </p:nvSpPr>
          <p:spPr>
            <a:xfrm>
              <a:off x="7391775" y="2171137"/>
              <a:ext cx="1554030" cy="1792764"/>
            </a:xfrm>
            <a:custGeom>
              <a:avLst/>
              <a:gdLst>
                <a:gd name="connsiteX0" fmla="*/ 1554030 w 1554030"/>
                <a:gd name="connsiteY0" fmla="*/ 0 h 1792764"/>
                <a:gd name="connsiteX1" fmla="*/ 1355835 w 1554030"/>
                <a:gd name="connsiteY1" fmla="*/ 247744 h 1792764"/>
                <a:gd name="connsiteX2" fmla="*/ 1216197 w 1554030"/>
                <a:gd name="connsiteY2" fmla="*/ 707196 h 1792764"/>
                <a:gd name="connsiteX3" fmla="*/ 864852 w 1554030"/>
                <a:gd name="connsiteY3" fmla="*/ 1067551 h 1792764"/>
                <a:gd name="connsiteX4" fmla="*/ 166664 w 1554030"/>
                <a:gd name="connsiteY4" fmla="*/ 1409888 h 1792764"/>
                <a:gd name="connsiteX5" fmla="*/ 0 w 1554030"/>
                <a:gd name="connsiteY5" fmla="*/ 1792764 h 1792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54030" h="1792764">
                  <a:moveTo>
                    <a:pt x="1554030" y="0"/>
                  </a:moveTo>
                  <a:cubicBezTo>
                    <a:pt x="1483085" y="64939"/>
                    <a:pt x="1412140" y="129878"/>
                    <a:pt x="1355835" y="247744"/>
                  </a:cubicBezTo>
                  <a:cubicBezTo>
                    <a:pt x="1299529" y="365610"/>
                    <a:pt x="1298027" y="570562"/>
                    <a:pt x="1216197" y="707196"/>
                  </a:cubicBezTo>
                  <a:cubicBezTo>
                    <a:pt x="1134367" y="843830"/>
                    <a:pt x="1039774" y="950436"/>
                    <a:pt x="864852" y="1067551"/>
                  </a:cubicBezTo>
                  <a:cubicBezTo>
                    <a:pt x="689930" y="1184666"/>
                    <a:pt x="310806" y="1289019"/>
                    <a:pt x="166664" y="1409888"/>
                  </a:cubicBezTo>
                  <a:cubicBezTo>
                    <a:pt x="22522" y="1530757"/>
                    <a:pt x="11261" y="1661760"/>
                    <a:pt x="0" y="1792764"/>
                  </a:cubicBezTo>
                </a:path>
              </a:pathLst>
            </a:custGeom>
            <a:noFill/>
            <a:ln w="28575"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5" name="Balloon 10"/>
            <p:cNvSpPr/>
            <p:nvPr/>
          </p:nvSpPr>
          <p:spPr>
            <a:xfrm rot="3114771">
              <a:off x="8929539" y="1053869"/>
              <a:ext cx="1080000" cy="1440000"/>
            </a:xfrm>
            <a:custGeom>
              <a:avLst/>
              <a:gdLst>
                <a:gd name="connsiteX0" fmla="*/ 408846 w 1082572"/>
                <a:gd name="connsiteY0" fmla="*/ 1592771 h 1605566"/>
                <a:gd name="connsiteX1" fmla="*/ 484548 w 1082572"/>
                <a:gd name="connsiteY1" fmla="*/ 1471249 h 1605566"/>
                <a:gd name="connsiteX2" fmla="*/ 438728 w 1082572"/>
                <a:gd name="connsiteY2" fmla="*/ 1397540 h 1605566"/>
                <a:gd name="connsiteX3" fmla="*/ 233536 w 1082572"/>
                <a:gd name="connsiteY3" fmla="*/ 1062857 h 1605566"/>
                <a:gd name="connsiteX4" fmla="*/ 80140 w 1082572"/>
                <a:gd name="connsiteY4" fmla="*/ 817822 h 1605566"/>
                <a:gd name="connsiteX5" fmla="*/ 20375 w 1082572"/>
                <a:gd name="connsiteY5" fmla="*/ 680363 h 1605566"/>
                <a:gd name="connsiteX6" fmla="*/ 454 w 1082572"/>
                <a:gd name="connsiteY6" fmla="*/ 544896 h 1605566"/>
                <a:gd name="connsiteX7" fmla="*/ 36313 w 1082572"/>
                <a:gd name="connsiteY7" fmla="*/ 343689 h 1605566"/>
                <a:gd name="connsiteX8" fmla="*/ 143889 w 1082572"/>
                <a:gd name="connsiteY8" fmla="*/ 176347 h 1605566"/>
                <a:gd name="connsiteX9" fmla="*/ 305254 w 1082572"/>
                <a:gd name="connsiteY9" fmla="*/ 56818 h 1605566"/>
                <a:gd name="connsiteX10" fmla="*/ 472595 w 1082572"/>
                <a:gd name="connsiteY10" fmla="*/ 7014 h 1605566"/>
                <a:gd name="connsiteX11" fmla="*/ 629975 w 1082572"/>
                <a:gd name="connsiteY11" fmla="*/ 5022 h 1605566"/>
                <a:gd name="connsiteX12" fmla="*/ 771419 w 1082572"/>
                <a:gd name="connsiteY12" fmla="*/ 50842 h 1605566"/>
                <a:gd name="connsiteX13" fmla="*/ 906885 w 1082572"/>
                <a:gd name="connsiteY13" fmla="*/ 138496 h 1605566"/>
                <a:gd name="connsiteX14" fmla="*/ 1010477 w 1082572"/>
                <a:gd name="connsiteY14" fmla="*/ 269979 h 1605566"/>
                <a:gd name="connsiteX15" fmla="*/ 1066258 w 1082572"/>
                <a:gd name="connsiteY15" fmla="*/ 407438 h 1605566"/>
                <a:gd name="connsiteX16" fmla="*/ 1082195 w 1082572"/>
                <a:gd name="connsiteY16" fmla="*/ 554857 h 1605566"/>
                <a:gd name="connsiteX17" fmla="*/ 1054305 w 1082572"/>
                <a:gd name="connsiteY17" fmla="*/ 710246 h 1605566"/>
                <a:gd name="connsiteX18" fmla="*/ 976611 w 1082572"/>
                <a:gd name="connsiteY18" fmla="*/ 873602 h 1605566"/>
                <a:gd name="connsiteX19" fmla="*/ 902901 w 1082572"/>
                <a:gd name="connsiteY19" fmla="*/ 979187 h 1605566"/>
                <a:gd name="connsiteX20" fmla="*/ 779387 w 1082572"/>
                <a:gd name="connsiteY20" fmla="*/ 1176410 h 1605566"/>
                <a:gd name="connsiteX21" fmla="*/ 677787 w 1082572"/>
                <a:gd name="connsiteY21" fmla="*/ 1343751 h 1605566"/>
                <a:gd name="connsiteX22" fmla="*/ 596109 w 1082572"/>
                <a:gd name="connsiteY22" fmla="*/ 1467265 h 1605566"/>
                <a:gd name="connsiteX23" fmla="*/ 677787 w 1082572"/>
                <a:gd name="connsiteY23" fmla="*/ 1600740 h 1605566"/>
                <a:gd name="connsiteX24" fmla="*/ 586148 w 1082572"/>
                <a:gd name="connsiteY24" fmla="*/ 1578826 h 1605566"/>
                <a:gd name="connsiteX25" fmla="*/ 534352 w 1082572"/>
                <a:gd name="connsiteY25" fmla="*/ 1604724 h 1605566"/>
                <a:gd name="connsiteX26" fmla="*/ 488532 w 1082572"/>
                <a:gd name="connsiteY26" fmla="*/ 1580818 h 1605566"/>
                <a:gd name="connsiteX27" fmla="*/ 408846 w 1082572"/>
                <a:gd name="connsiteY27" fmla="*/ 1592771 h 1605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082572" h="1605566">
                  <a:moveTo>
                    <a:pt x="408846" y="1592771"/>
                  </a:moveTo>
                  <a:cubicBezTo>
                    <a:pt x="408182" y="1574510"/>
                    <a:pt x="479568" y="1503787"/>
                    <a:pt x="484548" y="1471249"/>
                  </a:cubicBezTo>
                  <a:cubicBezTo>
                    <a:pt x="489528" y="1438711"/>
                    <a:pt x="438728" y="1397540"/>
                    <a:pt x="438728" y="1397540"/>
                  </a:cubicBezTo>
                  <a:lnTo>
                    <a:pt x="233536" y="1062857"/>
                  </a:lnTo>
                  <a:cubicBezTo>
                    <a:pt x="173771" y="966237"/>
                    <a:pt x="115667" y="881571"/>
                    <a:pt x="80140" y="817822"/>
                  </a:cubicBezTo>
                  <a:cubicBezTo>
                    <a:pt x="44613" y="754073"/>
                    <a:pt x="33656" y="725851"/>
                    <a:pt x="20375" y="680363"/>
                  </a:cubicBezTo>
                  <a:cubicBezTo>
                    <a:pt x="7094" y="634875"/>
                    <a:pt x="-2202" y="601008"/>
                    <a:pt x="454" y="544896"/>
                  </a:cubicBezTo>
                  <a:cubicBezTo>
                    <a:pt x="3110" y="488784"/>
                    <a:pt x="12407" y="405114"/>
                    <a:pt x="36313" y="343689"/>
                  </a:cubicBezTo>
                  <a:cubicBezTo>
                    <a:pt x="60219" y="282264"/>
                    <a:pt x="99065" y="224159"/>
                    <a:pt x="143889" y="176347"/>
                  </a:cubicBezTo>
                  <a:cubicBezTo>
                    <a:pt x="188712" y="128535"/>
                    <a:pt x="250470" y="85040"/>
                    <a:pt x="305254" y="56818"/>
                  </a:cubicBezTo>
                  <a:cubicBezTo>
                    <a:pt x="360038" y="28596"/>
                    <a:pt x="418475" y="15647"/>
                    <a:pt x="472595" y="7014"/>
                  </a:cubicBezTo>
                  <a:cubicBezTo>
                    <a:pt x="526715" y="-1619"/>
                    <a:pt x="580171" y="-2283"/>
                    <a:pt x="629975" y="5022"/>
                  </a:cubicBezTo>
                  <a:cubicBezTo>
                    <a:pt x="679779" y="12327"/>
                    <a:pt x="725267" y="28596"/>
                    <a:pt x="771419" y="50842"/>
                  </a:cubicBezTo>
                  <a:cubicBezTo>
                    <a:pt x="817571" y="73088"/>
                    <a:pt x="867042" y="101973"/>
                    <a:pt x="906885" y="138496"/>
                  </a:cubicBezTo>
                  <a:cubicBezTo>
                    <a:pt x="946728" y="175019"/>
                    <a:pt x="983915" y="225155"/>
                    <a:pt x="1010477" y="269979"/>
                  </a:cubicBezTo>
                  <a:cubicBezTo>
                    <a:pt x="1037039" y="314803"/>
                    <a:pt x="1054305" y="359958"/>
                    <a:pt x="1066258" y="407438"/>
                  </a:cubicBezTo>
                  <a:cubicBezTo>
                    <a:pt x="1078211" y="454918"/>
                    <a:pt x="1084187" y="504389"/>
                    <a:pt x="1082195" y="554857"/>
                  </a:cubicBezTo>
                  <a:cubicBezTo>
                    <a:pt x="1080203" y="605325"/>
                    <a:pt x="1071902" y="657122"/>
                    <a:pt x="1054305" y="710246"/>
                  </a:cubicBezTo>
                  <a:cubicBezTo>
                    <a:pt x="1036708" y="763370"/>
                    <a:pt x="1001845" y="828779"/>
                    <a:pt x="976611" y="873602"/>
                  </a:cubicBezTo>
                  <a:cubicBezTo>
                    <a:pt x="951377" y="918425"/>
                    <a:pt x="935772" y="928719"/>
                    <a:pt x="902901" y="979187"/>
                  </a:cubicBezTo>
                  <a:cubicBezTo>
                    <a:pt x="870030" y="1029655"/>
                    <a:pt x="816906" y="1115649"/>
                    <a:pt x="779387" y="1176410"/>
                  </a:cubicBezTo>
                  <a:cubicBezTo>
                    <a:pt x="741868" y="1237171"/>
                    <a:pt x="708333" y="1295275"/>
                    <a:pt x="677787" y="1343751"/>
                  </a:cubicBezTo>
                  <a:cubicBezTo>
                    <a:pt x="647241" y="1392227"/>
                    <a:pt x="596109" y="1424434"/>
                    <a:pt x="596109" y="1467265"/>
                  </a:cubicBezTo>
                  <a:cubicBezTo>
                    <a:pt x="596109" y="1510096"/>
                    <a:pt x="679447" y="1582147"/>
                    <a:pt x="677787" y="1600740"/>
                  </a:cubicBezTo>
                  <a:cubicBezTo>
                    <a:pt x="676127" y="1619333"/>
                    <a:pt x="610054" y="1578162"/>
                    <a:pt x="586148" y="1578826"/>
                  </a:cubicBezTo>
                  <a:cubicBezTo>
                    <a:pt x="562242" y="1579490"/>
                    <a:pt x="550621" y="1604392"/>
                    <a:pt x="534352" y="1604724"/>
                  </a:cubicBezTo>
                  <a:cubicBezTo>
                    <a:pt x="518083" y="1605056"/>
                    <a:pt x="509118" y="1582146"/>
                    <a:pt x="488532" y="1580818"/>
                  </a:cubicBezTo>
                  <a:cubicBezTo>
                    <a:pt x="467946" y="1579490"/>
                    <a:pt x="409510" y="1611032"/>
                    <a:pt x="408846" y="1592771"/>
                  </a:cubicBezTo>
                  <a:close/>
                </a:path>
              </a:pathLst>
            </a:custGeom>
            <a:solidFill>
              <a:srgbClr val="FFC904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381000" h="1206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4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  <a:sym typeface="Wingdings" panose="05000000000000000000" pitchFamily="2" charset="2"/>
                </a:rPr>
                <a:t>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47" name="Button 1"/>
          <p:cNvSpPr/>
          <p:nvPr/>
        </p:nvSpPr>
        <p:spPr>
          <a:xfrm>
            <a:off x="208645" y="239404"/>
            <a:ext cx="720000" cy="720000"/>
          </a:xfrm>
          <a:prstGeom prst="roundRect">
            <a:avLst/>
          </a:prstGeom>
          <a:solidFill>
            <a:srgbClr val="FFC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0" tIns="0" rIns="0" bIns="0" rtlCol="0" anchor="ctr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1</a:t>
            </a:r>
          </a:p>
        </p:txBody>
      </p:sp>
      <p:sp>
        <p:nvSpPr>
          <p:cNvPr id="149" name="Button 2"/>
          <p:cNvSpPr/>
          <p:nvPr/>
        </p:nvSpPr>
        <p:spPr>
          <a:xfrm>
            <a:off x="208645" y="1105850"/>
            <a:ext cx="720000" cy="720000"/>
          </a:xfrm>
          <a:prstGeom prst="roundRect">
            <a:avLst/>
          </a:prstGeom>
          <a:solidFill>
            <a:srgbClr val="FFC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0" tIns="0" rIns="0" bIns="0" rtlCol="0" anchor="ctr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2</a:t>
            </a:r>
          </a:p>
        </p:txBody>
      </p:sp>
      <p:sp>
        <p:nvSpPr>
          <p:cNvPr id="150" name="Button 3"/>
          <p:cNvSpPr/>
          <p:nvPr/>
        </p:nvSpPr>
        <p:spPr>
          <a:xfrm>
            <a:off x="208645" y="1972296"/>
            <a:ext cx="720000" cy="720000"/>
          </a:xfrm>
          <a:prstGeom prst="roundRect">
            <a:avLst/>
          </a:prstGeom>
          <a:solidFill>
            <a:srgbClr val="FFC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0" tIns="0" rIns="0" bIns="0" rtlCol="0" anchor="ctr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3</a:t>
            </a:r>
          </a:p>
        </p:txBody>
      </p:sp>
      <p:sp>
        <p:nvSpPr>
          <p:cNvPr id="151" name="Button 4"/>
          <p:cNvSpPr/>
          <p:nvPr/>
        </p:nvSpPr>
        <p:spPr>
          <a:xfrm>
            <a:off x="208645" y="2838742"/>
            <a:ext cx="720000" cy="720000"/>
          </a:xfrm>
          <a:prstGeom prst="roundRect">
            <a:avLst/>
          </a:prstGeom>
          <a:solidFill>
            <a:srgbClr val="FFC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0" tIns="0" rIns="0" bIns="0" rtlCol="0" anchor="ctr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4</a:t>
            </a:r>
          </a:p>
        </p:txBody>
      </p:sp>
      <p:sp>
        <p:nvSpPr>
          <p:cNvPr id="152" name="Button 5"/>
          <p:cNvSpPr/>
          <p:nvPr/>
        </p:nvSpPr>
        <p:spPr>
          <a:xfrm>
            <a:off x="208645" y="3705188"/>
            <a:ext cx="720000" cy="720000"/>
          </a:xfrm>
          <a:prstGeom prst="roundRect">
            <a:avLst/>
          </a:prstGeom>
          <a:solidFill>
            <a:srgbClr val="FFC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0" tIns="0" rIns="0" bIns="0" rtlCol="0" anchor="ctr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5</a:t>
            </a:r>
          </a:p>
        </p:txBody>
      </p:sp>
      <p:sp>
        <p:nvSpPr>
          <p:cNvPr id="153" name="Button 6"/>
          <p:cNvSpPr/>
          <p:nvPr/>
        </p:nvSpPr>
        <p:spPr>
          <a:xfrm>
            <a:off x="1075221" y="239404"/>
            <a:ext cx="720000" cy="720000"/>
          </a:xfrm>
          <a:prstGeom prst="roundRect">
            <a:avLst/>
          </a:prstGeom>
          <a:solidFill>
            <a:srgbClr val="00B05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0" tIns="0" rIns="0" bIns="0" rtlCol="0" anchor="ctr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6</a:t>
            </a:r>
          </a:p>
        </p:txBody>
      </p:sp>
      <p:sp>
        <p:nvSpPr>
          <p:cNvPr id="154" name="Button 7"/>
          <p:cNvSpPr/>
          <p:nvPr/>
        </p:nvSpPr>
        <p:spPr>
          <a:xfrm>
            <a:off x="1075221" y="1105850"/>
            <a:ext cx="720000" cy="720000"/>
          </a:xfrm>
          <a:prstGeom prst="roundRect">
            <a:avLst/>
          </a:prstGeom>
          <a:solidFill>
            <a:srgbClr val="00B05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0" tIns="0" rIns="0" bIns="0" rtlCol="0" anchor="ctr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7</a:t>
            </a:r>
          </a:p>
        </p:txBody>
      </p:sp>
      <p:sp>
        <p:nvSpPr>
          <p:cNvPr id="155" name="Button 8"/>
          <p:cNvSpPr/>
          <p:nvPr/>
        </p:nvSpPr>
        <p:spPr>
          <a:xfrm>
            <a:off x="1075221" y="1972296"/>
            <a:ext cx="720000" cy="720000"/>
          </a:xfrm>
          <a:prstGeom prst="roundRect">
            <a:avLst/>
          </a:prstGeom>
          <a:solidFill>
            <a:srgbClr val="00B05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0" tIns="0" rIns="0" bIns="0" rtlCol="0" anchor="ctr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8</a:t>
            </a:r>
          </a:p>
        </p:txBody>
      </p:sp>
      <p:sp>
        <p:nvSpPr>
          <p:cNvPr id="156" name="Button 9"/>
          <p:cNvSpPr/>
          <p:nvPr/>
        </p:nvSpPr>
        <p:spPr>
          <a:xfrm>
            <a:off x="1075221" y="2838742"/>
            <a:ext cx="720000" cy="720000"/>
          </a:xfrm>
          <a:prstGeom prst="roundRect">
            <a:avLst/>
          </a:prstGeom>
          <a:solidFill>
            <a:srgbClr val="00B05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0" tIns="0" rIns="0" bIns="0" rtlCol="0" anchor="ctr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9</a:t>
            </a:r>
          </a:p>
        </p:txBody>
      </p:sp>
      <p:sp>
        <p:nvSpPr>
          <p:cNvPr id="157" name="Button 10"/>
          <p:cNvSpPr/>
          <p:nvPr/>
        </p:nvSpPr>
        <p:spPr>
          <a:xfrm>
            <a:off x="1075221" y="3705188"/>
            <a:ext cx="720000" cy="720000"/>
          </a:xfrm>
          <a:prstGeom prst="roundRect">
            <a:avLst/>
          </a:prstGeom>
          <a:solidFill>
            <a:srgbClr val="00B05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0" tIns="0" rIns="0" bIns="0" rtlCol="0" anchor="ctr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10</a:t>
            </a:r>
          </a:p>
        </p:txBody>
      </p:sp>
      <p:sp>
        <p:nvSpPr>
          <p:cNvPr id="3" name="مربع نص 2"/>
          <p:cNvSpPr txBox="1"/>
          <p:nvPr/>
        </p:nvSpPr>
        <p:spPr>
          <a:xfrm>
            <a:off x="2699100" y="1768659"/>
            <a:ext cx="635338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OM" sz="2000" b="1" dirty="0" smtClean="0">
                <a:solidFill>
                  <a:prstClr val="white"/>
                </a:solidFill>
                <a:latin typeface="Calibri" panose="020F0502020204030204"/>
                <a:cs typeface="Arial" panose="020B0604020202020204" pitchFamily="34" charset="0"/>
              </a:rPr>
              <a:t>سعود</a:t>
            </a:r>
            <a:endParaRPr kumimoji="0" lang="ar-SA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2" name="مربع نص 1"/>
          <p:cNvSpPr txBox="1"/>
          <p:nvPr/>
        </p:nvSpPr>
        <p:spPr>
          <a:xfrm>
            <a:off x="3251885" y="1352283"/>
            <a:ext cx="690977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OM" sz="2400" b="1" dirty="0" smtClean="0">
                <a:solidFill>
                  <a:prstClr val="white"/>
                </a:solidFill>
                <a:latin typeface="Calibri" panose="020F0502020204030204"/>
                <a:cs typeface="Arial" panose="020B0604020202020204" pitchFamily="34" charset="0"/>
              </a:rPr>
              <a:t>سالم </a:t>
            </a:r>
            <a:r>
              <a:rPr kumimoji="0" lang="ar-OM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 </a:t>
            </a:r>
            <a:endParaRPr kumimoji="0" lang="ar-SA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3926887" y="599404"/>
            <a:ext cx="567965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OM" b="1" dirty="0" smtClean="0">
                <a:solidFill>
                  <a:prstClr val="black"/>
                </a:solidFill>
                <a:latin typeface="Calibri" panose="020F0502020204030204"/>
                <a:cs typeface="Arial" panose="020B0604020202020204" pitchFamily="34" charset="0"/>
              </a:rPr>
              <a:t>خالد </a:t>
            </a:r>
            <a:r>
              <a:rPr kumimoji="0" lang="ar-OM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 </a:t>
            </a:r>
            <a:endParaRPr kumimoji="0" lang="ar-SA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4677634" y="858951"/>
            <a:ext cx="73012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OM" b="1" dirty="0" smtClean="0">
                <a:solidFill>
                  <a:prstClr val="black"/>
                </a:solidFill>
                <a:latin typeface="Calibri" panose="020F0502020204030204"/>
                <a:cs typeface="Arial" panose="020B0604020202020204" pitchFamily="34" charset="0"/>
              </a:rPr>
              <a:t>الياس</a:t>
            </a:r>
            <a:endParaRPr kumimoji="0" lang="ar-SA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5366055" y="522803"/>
            <a:ext cx="710633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OM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أحمد</a:t>
            </a:r>
            <a:r>
              <a:rPr kumimoji="0" lang="ar-OM" sz="2000" b="1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 </a:t>
            </a:r>
            <a:endParaRPr kumimoji="0" lang="ar-SA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9141901" y="1668213"/>
            <a:ext cx="1161198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OM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أصايل</a:t>
            </a:r>
            <a:r>
              <a:rPr kumimoji="0" lang="ar-OM" sz="2400" b="1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 </a:t>
            </a:r>
            <a:endParaRPr kumimoji="0" lang="ar-SA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8458554" y="1043617"/>
            <a:ext cx="100518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OM" sz="2400" b="1" dirty="0" smtClean="0">
                <a:latin typeface="Calibri" panose="020F0502020204030204"/>
                <a:cs typeface="Arial" panose="020B0604020202020204" pitchFamily="34" charset="0"/>
              </a:rPr>
              <a:t>الوتين </a:t>
            </a:r>
            <a:r>
              <a:rPr kumimoji="0" lang="ar-OM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 </a:t>
            </a:r>
            <a:endParaRPr kumimoji="0" lang="ar-SA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8088086" y="522803"/>
            <a:ext cx="679599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OM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بسمة</a:t>
            </a:r>
            <a:r>
              <a:rPr kumimoji="0" lang="ar-OM" sz="18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 </a:t>
            </a:r>
            <a:r>
              <a:rPr kumimoji="0" lang="ar-OM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 </a:t>
            </a:r>
            <a:endParaRPr kumimoji="0" lang="ar-SA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11" name="مربع نص 10"/>
          <p:cNvSpPr txBox="1"/>
          <p:nvPr/>
        </p:nvSpPr>
        <p:spPr>
          <a:xfrm>
            <a:off x="7148054" y="599404"/>
            <a:ext cx="676147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OM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حور</a:t>
            </a:r>
            <a:r>
              <a:rPr kumimoji="0" lang="ar-OM" sz="18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 </a:t>
            </a:r>
            <a:endParaRPr kumimoji="0" lang="ar-SA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12" name="مربع نص 11"/>
          <p:cNvSpPr txBox="1"/>
          <p:nvPr/>
        </p:nvSpPr>
        <p:spPr>
          <a:xfrm>
            <a:off x="6246739" y="200723"/>
            <a:ext cx="876395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OM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نور</a:t>
            </a:r>
            <a:r>
              <a:rPr kumimoji="0" lang="ar-OM" sz="2800" b="1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 </a:t>
            </a:r>
            <a:endParaRPr kumimoji="0" lang="ar-SA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13" name="شكل بيضاوي 12"/>
          <p:cNvSpPr/>
          <p:nvPr/>
        </p:nvSpPr>
        <p:spPr>
          <a:xfrm>
            <a:off x="10689464" y="599404"/>
            <a:ext cx="1377937" cy="211380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OM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مسابقة</a:t>
            </a:r>
            <a:r>
              <a:rPr kumimoji="0" lang="ar-OM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 </a:t>
            </a:r>
            <a:endParaRPr kumimoji="0" lang="ar-SA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14" name="مستطيل مستدير الزوايا 13"/>
          <p:cNvSpPr/>
          <p:nvPr/>
        </p:nvSpPr>
        <p:spPr>
          <a:xfrm>
            <a:off x="9722500" y="3137703"/>
            <a:ext cx="2344901" cy="927485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تقويم بنائي </a:t>
            </a:r>
            <a:endParaRPr kumimoji="0" lang="ar-SA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0689464" y="5924282"/>
            <a:ext cx="991674" cy="489397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OM" b="1" dirty="0" smtClean="0">
                <a:solidFill>
                  <a:srgbClr val="FF0000"/>
                </a:solidFill>
              </a:rPr>
              <a:t>رابع ثالث </a:t>
            </a:r>
            <a:endParaRPr lang="ar-SA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9874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1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2000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000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2000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5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2000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000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7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5" dur="2000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000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0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2000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000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2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1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9" dur="2000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4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6" dur="2000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000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6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1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3" dur="2000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2000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ممتاز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2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1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0" dur="2000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2000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ممتاز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3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74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5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6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7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8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9" presetID="2" presetClass="exit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0" dur="1000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1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1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3.7037E-7 L -0.00234 -0.29213 " pathEditMode="relative" rAng="0" ptsTypes="AA">
                                      <p:cBhvr>
                                        <p:cTn id="87" dur="1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7" y="-146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0"/>
                            </p:stCondLst>
                            <p:childTnLst>
                              <p:par>
                                <p:cTn id="8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7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1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1.48148E-6 L -0.00234 -0.51644 " pathEditMode="relative" rAng="0" ptsTypes="AA">
                                      <p:cBhvr>
                                        <p:cTn id="117" dur="1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7" y="-25833"/>
                                    </p:animMotion>
                                  </p:childTnLst>
                                </p:cTn>
                              </p:par>
                              <p:par>
                                <p:cTn id="118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9"/>
                  </p:tgtEl>
                </p:cond>
              </p:nextCondLst>
            </p:seq>
            <p:seq concurrent="1" nextAc="seek">
              <p:cTn id="136" restart="whenNotActive" fill="hold" evtFilter="cancelBubble" nodeType="interactiveSeq">
                <p:stCondLst>
                  <p:cond evt="onClick" delay="0">
                    <p:tgtEl>
                      <p:spTgt spid="1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7" fill="hold">
                      <p:stCondLst>
                        <p:cond delay="0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1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59259E-6 L -0.00234 -0.74121 " pathEditMode="relative" rAng="0" ptsTypes="AA">
                                      <p:cBhvr>
                                        <p:cTn id="143" dur="1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7" y="-37060"/>
                                    </p:animMotion>
                                  </p:childTnLst>
                                </p:cTn>
                              </p:par>
                              <p:par>
                                <p:cTn id="144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1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presetID="1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" presetID="1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1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" presetID="1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" presetID="1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0"/>
                  </p:tgtEl>
                </p:cond>
              </p:nextCondLst>
            </p:seq>
            <p:seq concurrent="1" nextAc="seek">
              <p:cTn id="162" restart="whenNotActive" fill="hold" evtFilter="cancelBubble" nodeType="interactiveSeq">
                <p:stCondLst>
                  <p:cond evt="onClick" delay="0">
                    <p:tgtEl>
                      <p:spTgt spid="1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3" fill="hold">
                      <p:stCondLst>
                        <p:cond delay="0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48148E-6 L -0.00234 -1.42153 " pathEditMode="relative" rAng="0" ptsTypes="AA">
                                      <p:cBhvr>
                                        <p:cTn id="169" dur="1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7" y="-71088"/>
                                    </p:animMotion>
                                  </p:childTnLst>
                                </p:cTn>
                              </p:par>
                              <p:par>
                                <p:cTn id="170" presetID="1" presetClass="exit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" presetID="1" presetClass="exit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" presetID="1" presetClass="exit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" presetID="1" presetClass="exit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" presetID="1" presetClass="exit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" presetID="1" presetClass="exit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1" presetClass="exit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presetID="1" presetClass="exit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" presetClass="exit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"/>
                  </p:tgtEl>
                </p:cond>
              </p:nextCondLst>
            </p:seq>
            <p:seq concurrent="1" nextAc="seek">
              <p:cTn id="188" restart="whenNotActive" fill="hold" evtFilter="cancelBubble" nodeType="interactiveSeq">
                <p:stCondLst>
                  <p:cond evt="onClick" delay="0">
                    <p:tgtEl>
                      <p:spTgt spid="1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9" fill="hold">
                      <p:stCondLst>
                        <p:cond delay="0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1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3.7037E-7 L -0.00234 -1.64583 " pathEditMode="relative" rAng="0" ptsTypes="AA">
                                      <p:cBhvr>
                                        <p:cTn id="195" dur="1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7" y="-82292"/>
                                    </p:animMotion>
                                  </p:childTnLst>
                                </p:cTn>
                              </p:par>
                              <p:par>
                                <p:cTn id="196" presetID="1" presetClass="exit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" presetID="1" presetClass="exit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" presetClass="exit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1" presetClass="exit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" presetID="1" presetClass="exit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" presetID="1" presetClass="exit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" presetID="1" presetClass="exit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" presetID="1" presetClass="exit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1" presetClass="exit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"/>
                  </p:tgtEl>
                </p:cond>
              </p:nextCondLst>
            </p:seq>
            <p:seq concurrent="1" nextAc="seek">
              <p:cTn id="214" restart="whenNotActive" fill="hold" evtFilter="cancelBubble" nodeType="interactiveSeq">
                <p:stCondLst>
                  <p:cond evt="onClick" delay="0">
                    <p:tgtEl>
                      <p:spTgt spid="1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5" fill="hold">
                      <p:stCondLst>
                        <p:cond delay="0"/>
                      </p:stCondLst>
                      <p:childTnLst>
                        <p:par>
                          <p:cTn id="216" fill="hold">
                            <p:stCondLst>
                              <p:cond delay="0"/>
                            </p:stCondLst>
                            <p:childTnLst>
                              <p:par>
                                <p:cTn id="21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" dur="1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7.40741E-7 L -0.00234 -1.87431 " pathEditMode="relative" rAng="0" ptsTypes="AA">
                                      <p:cBhvr>
                                        <p:cTn id="221" dur="1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7" y="-93727"/>
                                    </p:animMotion>
                                  </p:childTnLst>
                                </p:cTn>
                              </p:par>
                              <p:par>
                                <p:cTn id="222" presetID="1" presetClass="exit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" presetID="1" presetClass="exit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" presetID="1" presetClass="exit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" presetClass="exit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" presetID="1" presetClass="exit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2" presetID="1" presetClass="exit" presetSubtype="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4" presetID="1" presetClass="exit" presetSubtype="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6" presetID="1" presetClass="exit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8" presetID="1" presetClass="exit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5"/>
                  </p:tgtEl>
                </p:cond>
              </p:nextCondLst>
            </p:seq>
            <p:seq concurrent="1" nextAc="seek">
              <p:cTn id="240" restart="whenNotActive" fill="hold" evtFilter="cancelBubble" nodeType="interactiveSeq">
                <p:stCondLst>
                  <p:cond evt="onClick" delay="0">
                    <p:tgtEl>
                      <p:spTgt spid="1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1" fill="hold">
                      <p:stCondLst>
                        <p:cond delay="0"/>
                      </p:stCondLst>
                      <p:childTnLst>
                        <p:par>
                          <p:cTn id="242" fill="hold">
                            <p:stCondLst>
                              <p:cond delay="0"/>
                            </p:stCondLst>
                            <p:childTnLst>
                              <p:par>
                                <p:cTn id="24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5" dur="1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1.85185E-6 L -0.00234 -2.1007 " pathEditMode="relative" rAng="0" ptsTypes="AA">
                                      <p:cBhvr>
                                        <p:cTn id="247" dur="1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7" y="-105046"/>
                                    </p:animMotion>
                                  </p:childTnLst>
                                </p:cTn>
                              </p:par>
                              <p:par>
                                <p:cTn id="248" presetID="1" presetClass="exit" presetSubtype="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0" presetID="1" presetClass="exit" presetSubtype="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2" presetID="1" presetClass="exit" presetSubtype="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4" presetID="1" presetClass="exit" presetSubtype="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6" presetID="1" presetClass="exit" presetSubtype="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8" presetID="1" presetClass="exit" presetSubtype="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0" presetID="1" presetClass="exit" presetSubtype="0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" presetClass="exit" presetSubtype="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4" presetID="1" presetClass="exit" presetSubtype="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6"/>
                  </p:tgtEl>
                </p:cond>
              </p:nextCondLst>
            </p:seq>
            <p:seq concurrent="1" nextAc="seek">
              <p:cTn id="266" restart="whenNotActive" fill="hold" evtFilter="cancelBubble" nodeType="interactiveSeq">
                <p:stCondLst>
                  <p:cond evt="onClick" delay="0">
                    <p:tgtEl>
                      <p:spTgt spid="1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7" fill="hold">
                      <p:stCondLst>
                        <p:cond delay="0"/>
                      </p:stCondLst>
                      <p:childTnLst>
                        <p:par>
                          <p:cTn id="268" fill="hold">
                            <p:stCondLst>
                              <p:cond delay="0"/>
                            </p:stCondLst>
                            <p:childTnLst>
                              <p:par>
                                <p:cTn id="26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1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96296E-6 L -0.00234 -2.32709 " pathEditMode="relative" rAng="0" ptsTypes="AA">
                                      <p:cBhvr>
                                        <p:cTn id="273" dur="1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7" y="-116366"/>
                                    </p:animMotion>
                                  </p:childTnLst>
                                </p:cTn>
                              </p:par>
                              <p:par>
                                <p:cTn id="274" presetID="1" presetClass="exit" presetSubtype="0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" presetClass="exit" presetSubtype="0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8" presetID="1" presetClass="exit" presetSubtype="0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0" presetID="1" presetClass="exit" presetSubtype="0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2" presetID="1" presetClass="exit" presetSubtype="0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4" presetID="1" presetClass="exit" presetSubtype="0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6" presetID="1" presetClass="exit" presetSubtype="0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8" presetID="1" presetClass="exit" presetSubtype="0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1" presetClass="exit" presetSubtype="0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7"/>
                  </p:tgtEl>
                </p:cond>
              </p:nextCondLst>
            </p:seq>
            <p:seq concurrent="1" nextAc="seek">
              <p:cTn id="292" restart="whenNotActive" fill="hold" evtFilter="cancelBubble" nodeType="interactiveSeq">
                <p:stCondLst>
                  <p:cond evt="onClick" delay="0">
                    <p:tgtEl>
                      <p:spTgt spid="1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3" fill="hold">
                      <p:stCondLst>
                        <p:cond delay="0"/>
                      </p:stCondLst>
                      <p:childTnLst>
                        <p:par>
                          <p:cTn id="294" fill="hold">
                            <p:stCondLst>
                              <p:cond delay="0"/>
                            </p:stCondLst>
                            <p:childTnLst>
                              <p:par>
                                <p:cTn id="29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7" dur="1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3.7037E-6 L -0.00234 -0.9676 " pathEditMode="relative" rAng="0" ptsTypes="AA">
                                      <p:cBhvr>
                                        <p:cTn id="299" dur="1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7" y="-48380"/>
                                    </p:animMotion>
                                  </p:childTnLst>
                                </p:cTn>
                              </p:par>
                              <p:par>
                                <p:cTn id="300" presetID="1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2" presetID="1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1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6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8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0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2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4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6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1"/>
                  </p:tgtEl>
                </p:cond>
              </p:nextCondLst>
            </p:seq>
            <p:seq concurrent="1" nextAc="seek">
              <p:cTn id="318" restart="whenNotActive" fill="hold" evtFilter="cancelBubble" nodeType="interactiveSeq">
                <p:stCondLst>
                  <p:cond evt="onClick" delay="0">
                    <p:tgtEl>
                      <p:spTgt spid="1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9" fill="hold">
                      <p:stCondLst>
                        <p:cond delay="0"/>
                      </p:stCondLst>
                      <p:childTnLst>
                        <p:par>
                          <p:cTn id="320" fill="hold">
                            <p:stCondLst>
                              <p:cond delay="0"/>
                            </p:stCondLst>
                            <p:childTnLst>
                              <p:par>
                                <p:cTn id="32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3" dur="1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81481E-6 L -0.00234 -1.19399 " pathEditMode="relative" rAng="0" ptsTypes="AA">
                                      <p:cBhvr>
                                        <p:cTn id="325" dur="1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7" y="-59699"/>
                                    </p:animMotion>
                                  </p:childTnLst>
                                </p:cTn>
                              </p:par>
                              <p:par>
                                <p:cTn id="326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8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0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2" presetID="1" presetClass="exit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4" presetID="1" presetClass="exit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6" presetID="1" presetClass="exit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8" presetID="1" presetClass="exit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0" presetID="1" presetClass="exit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2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2"/>
                  </p:tgtEl>
                </p:cond>
              </p:nextCondLst>
            </p:seq>
          </p:childTnLst>
        </p:cTn>
      </p:par>
    </p:tnLst>
    <p:bldLst>
      <p:bldP spid="146" grpId="0" animBg="1"/>
      <p:bldP spid="146" grpId="1" animBg="1"/>
      <p:bldP spid="146" grpId="2" animBg="1"/>
      <p:bldP spid="146" grpId="3" animBg="1"/>
      <p:bldP spid="146" grpId="4" animBg="1"/>
      <p:bldP spid="146" grpId="5" animBg="1"/>
      <p:bldP spid="146" grpId="6" animBg="1"/>
      <p:bldP spid="146" grpId="7" animBg="1"/>
      <p:bldP spid="146" grpId="8" animBg="1"/>
      <p:bldP spid="146" grpId="9" animBg="1"/>
      <p:bldP spid="146" grpId="10" animBg="1"/>
      <p:bldP spid="158" grpId="0" animBg="1"/>
      <p:bldP spid="158" grpId="1" animBg="1"/>
      <p:bldP spid="158" grpId="2" animBg="1"/>
      <p:bldP spid="158" grpId="3" animBg="1"/>
      <p:bldP spid="158" grpId="4" animBg="1"/>
      <p:bldP spid="158" grpId="5" animBg="1"/>
      <p:bldP spid="158" grpId="6" animBg="1"/>
      <p:bldP spid="158" grpId="7" animBg="1"/>
      <p:bldP spid="158" grpId="8" animBg="1"/>
      <p:bldP spid="158" grpId="9" animBg="1"/>
      <p:bldP spid="158" grpId="10" animBg="1"/>
      <p:bldP spid="159" grpId="0" animBg="1"/>
      <p:bldP spid="159" grpId="1" animBg="1"/>
      <p:bldP spid="159" grpId="2" animBg="1"/>
      <p:bldP spid="159" grpId="3" animBg="1"/>
      <p:bldP spid="159" grpId="4" animBg="1"/>
      <p:bldP spid="159" grpId="5" animBg="1"/>
      <p:bldP spid="159" grpId="6" animBg="1"/>
      <p:bldP spid="159" grpId="7" animBg="1"/>
      <p:bldP spid="159" grpId="8" animBg="1"/>
      <p:bldP spid="159" grpId="9" animBg="1"/>
      <p:bldP spid="159" grpId="10" animBg="1"/>
      <p:bldP spid="160" grpId="0" animBg="1"/>
      <p:bldP spid="160" grpId="1" animBg="1"/>
      <p:bldP spid="160" grpId="2" animBg="1"/>
      <p:bldP spid="160" grpId="3" animBg="1"/>
      <p:bldP spid="160" grpId="4" animBg="1"/>
      <p:bldP spid="160" grpId="5" animBg="1"/>
      <p:bldP spid="160" grpId="6" animBg="1"/>
      <p:bldP spid="160" grpId="7" animBg="1"/>
      <p:bldP spid="160" grpId="8" animBg="1"/>
      <p:bldP spid="160" grpId="9" animBg="1"/>
      <p:bldP spid="160" grpId="10" animBg="1"/>
      <p:bldP spid="161" grpId="0" animBg="1"/>
      <p:bldP spid="161" grpId="1" animBg="1"/>
      <p:bldP spid="161" grpId="2" animBg="1"/>
      <p:bldP spid="161" grpId="3" animBg="1"/>
      <p:bldP spid="161" grpId="4" animBg="1"/>
      <p:bldP spid="161" grpId="5" animBg="1"/>
      <p:bldP spid="161" grpId="6" animBg="1"/>
      <p:bldP spid="161" grpId="7" animBg="1"/>
      <p:bldP spid="161" grpId="8" animBg="1"/>
      <p:bldP spid="161" grpId="9" animBg="1"/>
      <p:bldP spid="161" grpId="10" animBg="1"/>
      <p:bldP spid="162" grpId="0" animBg="1"/>
      <p:bldP spid="162" grpId="1" animBg="1"/>
      <p:bldP spid="162" grpId="2" animBg="1"/>
      <p:bldP spid="162" grpId="3" animBg="1"/>
      <p:bldP spid="162" grpId="4" animBg="1"/>
      <p:bldP spid="162" grpId="5" animBg="1"/>
      <p:bldP spid="162" grpId="6" animBg="1"/>
      <p:bldP spid="162" grpId="7" animBg="1"/>
      <p:bldP spid="162" grpId="8" animBg="1"/>
      <p:bldP spid="162" grpId="9" animBg="1"/>
      <p:bldP spid="162" grpId="10" animBg="1"/>
      <p:bldP spid="163" grpId="0" animBg="1"/>
      <p:bldP spid="163" grpId="1" animBg="1"/>
      <p:bldP spid="163" grpId="2" animBg="1"/>
      <p:bldP spid="163" grpId="3" animBg="1"/>
      <p:bldP spid="163" grpId="4" animBg="1"/>
      <p:bldP spid="163" grpId="5" animBg="1"/>
      <p:bldP spid="163" grpId="6" animBg="1"/>
      <p:bldP spid="163" grpId="7" animBg="1"/>
      <p:bldP spid="163" grpId="8" animBg="1"/>
      <p:bldP spid="163" grpId="9" animBg="1"/>
      <p:bldP spid="163" grpId="10" animBg="1"/>
      <p:bldP spid="164" grpId="0" animBg="1"/>
      <p:bldP spid="164" grpId="1" animBg="1"/>
      <p:bldP spid="164" grpId="2" animBg="1"/>
      <p:bldP spid="164" grpId="3" animBg="1"/>
      <p:bldP spid="164" grpId="4" animBg="1"/>
      <p:bldP spid="164" grpId="5" animBg="1"/>
      <p:bldP spid="164" grpId="6" animBg="1"/>
      <p:bldP spid="164" grpId="7" animBg="1"/>
      <p:bldP spid="164" grpId="8" animBg="1"/>
      <p:bldP spid="164" grpId="9" animBg="1"/>
      <p:bldP spid="164" grpId="10" animBg="1"/>
      <p:bldP spid="165" grpId="0" animBg="1"/>
      <p:bldP spid="165" grpId="1" animBg="1"/>
      <p:bldP spid="165" grpId="2" animBg="1"/>
      <p:bldP spid="165" grpId="3" animBg="1"/>
      <p:bldP spid="165" grpId="4" animBg="1"/>
      <p:bldP spid="165" grpId="5" animBg="1"/>
      <p:bldP spid="165" grpId="6" animBg="1"/>
      <p:bldP spid="165" grpId="7" animBg="1"/>
      <p:bldP spid="165" grpId="8" animBg="1"/>
      <p:bldP spid="165" grpId="9" animBg="1"/>
      <p:bldP spid="165" grpId="10" animBg="1"/>
      <p:bldP spid="166" grpId="0" animBg="1"/>
      <p:bldP spid="166" grpId="1" animBg="1"/>
      <p:bldP spid="166" grpId="2" animBg="1"/>
      <p:bldP spid="166" grpId="3" animBg="1"/>
      <p:bldP spid="166" grpId="4" animBg="1"/>
      <p:bldP spid="166" grpId="5" animBg="1"/>
      <p:bldP spid="166" grpId="6" animBg="1"/>
      <p:bldP spid="166" grpId="7" animBg="1"/>
      <p:bldP spid="166" grpId="8" animBg="1"/>
      <p:bldP spid="166" grpId="9" animBg="1"/>
      <p:bldP spid="166" grpId="1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Question 1"/>
          <p:cNvSpPr/>
          <p:nvPr/>
        </p:nvSpPr>
        <p:spPr>
          <a:xfrm>
            <a:off x="0" y="7327967"/>
            <a:ext cx="12192000" cy="1440000"/>
          </a:xfrm>
          <a:prstGeom prst="rect">
            <a:avLst/>
          </a:prstGeom>
          <a:solidFill>
            <a:srgbClr val="FFC000"/>
          </a:solidFill>
          <a:ln w="57150" cmpd="thickThin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rmAutofit/>
          </a:bodyPr>
          <a:lstStyle/>
          <a:p>
            <a:pPr algn="ctr"/>
            <a:r>
              <a:rPr lang="ar-SA" sz="32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بئر ( همزة متوسطة على .................)</a:t>
            </a:r>
            <a:endParaRPr lang="en-GB" sz="32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158" name="Question 2"/>
          <p:cNvSpPr/>
          <p:nvPr/>
        </p:nvSpPr>
        <p:spPr>
          <a:xfrm>
            <a:off x="0" y="8880542"/>
            <a:ext cx="12192000" cy="1440000"/>
          </a:xfrm>
          <a:prstGeom prst="rect">
            <a:avLst/>
          </a:prstGeom>
          <a:solidFill>
            <a:srgbClr val="FFC000"/>
          </a:solidFill>
          <a:ln w="57150" cmpd="thickThin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rmAutofit/>
          </a:bodyPr>
          <a:lstStyle/>
          <a:p>
            <a:pPr algn="ctr"/>
            <a:r>
              <a:rPr lang="ar-SA" sz="32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فأس همزة متوسطة على (................)</a:t>
            </a:r>
            <a:endParaRPr lang="en-GB" sz="32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159" name="Question 3"/>
          <p:cNvSpPr/>
          <p:nvPr/>
        </p:nvSpPr>
        <p:spPr>
          <a:xfrm>
            <a:off x="0" y="10433117"/>
            <a:ext cx="12192000" cy="1440000"/>
          </a:xfrm>
          <a:prstGeom prst="rect">
            <a:avLst/>
          </a:prstGeom>
          <a:solidFill>
            <a:srgbClr val="FFC000"/>
          </a:solidFill>
          <a:ln w="57150" cmpd="thickThin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rmAutofit/>
          </a:bodyPr>
          <a:lstStyle/>
          <a:p>
            <a:pPr algn="ctr"/>
            <a:r>
              <a:rPr lang="ar-SA" sz="32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كأس همزة المتوسطة على (..............)</a:t>
            </a:r>
            <a:endParaRPr lang="en-GB" sz="32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160" name="Question 4"/>
          <p:cNvSpPr/>
          <p:nvPr/>
        </p:nvSpPr>
        <p:spPr>
          <a:xfrm>
            <a:off x="0" y="11985692"/>
            <a:ext cx="12192000" cy="1440000"/>
          </a:xfrm>
          <a:prstGeom prst="rect">
            <a:avLst/>
          </a:prstGeom>
          <a:solidFill>
            <a:srgbClr val="FFC000"/>
          </a:solidFill>
          <a:ln w="57150" cmpd="thickThin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rmAutofit/>
          </a:bodyPr>
          <a:lstStyle/>
          <a:p>
            <a:pPr algn="ctr"/>
            <a:r>
              <a:rPr lang="ar-SA" sz="32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أقوي الحركات (.................)</a:t>
            </a:r>
            <a:endParaRPr lang="en-GB" sz="32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161" name="Question 5"/>
          <p:cNvSpPr/>
          <p:nvPr/>
        </p:nvSpPr>
        <p:spPr>
          <a:xfrm>
            <a:off x="0" y="13538267"/>
            <a:ext cx="12192000" cy="1440000"/>
          </a:xfrm>
          <a:prstGeom prst="rect">
            <a:avLst/>
          </a:prstGeom>
          <a:solidFill>
            <a:srgbClr val="FFC000"/>
          </a:solidFill>
          <a:ln w="57150" cmpd="thickThin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rmAutofit/>
          </a:bodyPr>
          <a:lstStyle/>
          <a:p>
            <a:pPr algn="ctr"/>
            <a:r>
              <a:rPr lang="ar-SA" sz="32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ثاني أقوى الحركات (.................)</a:t>
            </a:r>
            <a:endParaRPr lang="en-GB" sz="32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162" name="Question 6"/>
          <p:cNvSpPr/>
          <p:nvPr/>
        </p:nvSpPr>
        <p:spPr>
          <a:xfrm>
            <a:off x="0" y="15098860"/>
            <a:ext cx="12192000" cy="1440000"/>
          </a:xfrm>
          <a:prstGeom prst="rect">
            <a:avLst/>
          </a:prstGeom>
          <a:solidFill>
            <a:srgbClr val="00B050"/>
          </a:solidFill>
          <a:ln w="57150" cmpd="thickThin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rmAutofit lnSpcReduction="10000"/>
          </a:bodyPr>
          <a:lstStyle/>
          <a:p>
            <a:pPr algn="ctr"/>
            <a:endParaRPr lang="ar-SA" sz="3200" dirty="0">
              <a:solidFill>
                <a:schemeClr val="tx1"/>
              </a:solidFill>
              <a:latin typeface="Arial Black" panose="020B0A04020102020204" pitchFamily="34" charset="0"/>
            </a:endParaRPr>
          </a:p>
          <a:p>
            <a:pPr algn="ctr"/>
            <a:endParaRPr lang="ar-SA" sz="3200" dirty="0" smtClean="0">
              <a:solidFill>
                <a:schemeClr val="tx1"/>
              </a:solidFill>
              <a:latin typeface="Arial Black" panose="020B0A04020102020204" pitchFamily="34" charset="0"/>
            </a:endParaRPr>
          </a:p>
          <a:p>
            <a:pPr algn="ctr"/>
            <a:r>
              <a:rPr lang="ar-SA" sz="32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أضعف الحركات (................) </a:t>
            </a:r>
            <a:endParaRPr lang="ar-SA" sz="32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163" name="Question 7"/>
          <p:cNvSpPr/>
          <p:nvPr/>
        </p:nvSpPr>
        <p:spPr>
          <a:xfrm>
            <a:off x="0" y="16651435"/>
            <a:ext cx="12192000" cy="1440000"/>
          </a:xfrm>
          <a:prstGeom prst="rect">
            <a:avLst/>
          </a:prstGeom>
          <a:solidFill>
            <a:srgbClr val="00B050"/>
          </a:solidFill>
          <a:ln w="57150" cmpd="thickThin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rmAutofit/>
          </a:bodyPr>
          <a:lstStyle/>
          <a:p>
            <a:pPr algn="ctr"/>
            <a:r>
              <a:rPr lang="ar-SA" sz="32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الهمزة المتوسطة تأتي في ............. الكلمة </a:t>
            </a:r>
            <a:endParaRPr lang="en-GB" sz="32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164" name="Question 8"/>
          <p:cNvSpPr/>
          <p:nvPr/>
        </p:nvSpPr>
        <p:spPr>
          <a:xfrm>
            <a:off x="0" y="18204010"/>
            <a:ext cx="12192000" cy="1440000"/>
          </a:xfrm>
          <a:prstGeom prst="rect">
            <a:avLst/>
          </a:prstGeom>
          <a:solidFill>
            <a:srgbClr val="00B050"/>
          </a:solidFill>
          <a:ln w="57150" cmpd="thickThin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rmAutofit/>
          </a:bodyPr>
          <a:lstStyle/>
          <a:p>
            <a:pPr algn="ctr"/>
            <a:r>
              <a:rPr lang="ar-SA" sz="32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سائل ( نوع الهمزة هنا (...........)</a:t>
            </a:r>
            <a:endParaRPr lang="en-GB" sz="32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165" name="Question 9"/>
          <p:cNvSpPr/>
          <p:nvPr/>
        </p:nvSpPr>
        <p:spPr>
          <a:xfrm>
            <a:off x="0" y="19756585"/>
            <a:ext cx="12192000" cy="1440000"/>
          </a:xfrm>
          <a:prstGeom prst="rect">
            <a:avLst/>
          </a:prstGeom>
          <a:solidFill>
            <a:srgbClr val="00B050"/>
          </a:solidFill>
          <a:ln w="57150" cmpd="thickThin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rmAutofit/>
          </a:bodyPr>
          <a:lstStyle/>
          <a:p>
            <a:pPr algn="ctr"/>
            <a:r>
              <a:rPr lang="ar-SA" sz="32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سأل نوع الهمزة (................)</a:t>
            </a:r>
            <a:endParaRPr lang="en-GB" sz="32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166" name="Question 10"/>
          <p:cNvSpPr/>
          <p:nvPr/>
        </p:nvSpPr>
        <p:spPr>
          <a:xfrm>
            <a:off x="0" y="21309160"/>
            <a:ext cx="12192000" cy="1440000"/>
          </a:xfrm>
          <a:prstGeom prst="rect">
            <a:avLst/>
          </a:prstGeom>
          <a:solidFill>
            <a:srgbClr val="00B050"/>
          </a:solidFill>
          <a:ln w="57150" cmpd="thickThin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rmAutofit/>
          </a:bodyPr>
          <a:lstStyle/>
          <a:p>
            <a:pPr algn="ctr"/>
            <a:r>
              <a:rPr lang="ar-SA" sz="32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الطائرة (نوع </a:t>
            </a:r>
            <a:r>
              <a:rPr lang="ar-SA" sz="3200" smtClean="0">
                <a:solidFill>
                  <a:schemeClr val="tx1"/>
                </a:solidFill>
                <a:latin typeface="Arial Black" panose="020B0A04020102020204" pitchFamily="34" charset="0"/>
              </a:rPr>
              <a:t>الهمزة ).................</a:t>
            </a:r>
            <a:endParaRPr lang="en-GB" sz="32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pic>
        <p:nvPicPr>
          <p:cNvPr id="144" name="Clouds BG Image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40348" y="-79416"/>
            <a:ext cx="12272695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0 h 6858000"/>
              <a:gd name="connsiteX5" fmla="*/ 156000 w 12192000"/>
              <a:gd name="connsiteY5" fmla="*/ 5419565 h 6858000"/>
              <a:gd name="connsiteX6" fmla="*/ 156000 w 12192000"/>
              <a:gd name="connsiteY6" fmla="*/ 6679565 h 6858000"/>
              <a:gd name="connsiteX7" fmla="*/ 12036000 w 12192000"/>
              <a:gd name="connsiteY7" fmla="*/ 6679565 h 6858000"/>
              <a:gd name="connsiteX8" fmla="*/ 12036000 w 12192000"/>
              <a:gd name="connsiteY8" fmla="*/ 5419565 h 6858000"/>
              <a:gd name="connsiteX9" fmla="*/ 156000 w 12192000"/>
              <a:gd name="connsiteY9" fmla="*/ 5419565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lnTo>
                  <a:pt x="0" y="0"/>
                </a:lnTo>
                <a:close/>
                <a:moveTo>
                  <a:pt x="156000" y="5419565"/>
                </a:moveTo>
                <a:lnTo>
                  <a:pt x="156000" y="6679565"/>
                </a:lnTo>
                <a:lnTo>
                  <a:pt x="12036000" y="6679565"/>
                </a:lnTo>
                <a:lnTo>
                  <a:pt x="12036000" y="5419565"/>
                </a:lnTo>
                <a:lnTo>
                  <a:pt x="156000" y="5419565"/>
                </a:lnTo>
                <a:close/>
              </a:path>
            </a:pathLst>
          </a:custGeom>
        </p:spPr>
      </p:pic>
      <p:grpSp>
        <p:nvGrpSpPr>
          <p:cNvPr id="171" name="Logo"/>
          <p:cNvGrpSpPr/>
          <p:nvPr/>
        </p:nvGrpSpPr>
        <p:grpSpPr>
          <a:xfrm>
            <a:off x="11261161" y="6661592"/>
            <a:ext cx="850144" cy="200055"/>
            <a:chOff x="208099" y="5042901"/>
            <a:chExt cx="850144" cy="200055"/>
          </a:xfrm>
        </p:grpSpPr>
        <p:pic>
          <p:nvPicPr>
            <p:cNvPr id="169" name="Image"/>
            <p:cNvPicPr>
              <a:picLocks noChangeAspect="1"/>
            </p:cNvPicPr>
            <p:nvPr/>
          </p:nvPicPr>
          <p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8099" y="5052929"/>
              <a:ext cx="180000" cy="180000"/>
            </a:xfrm>
            <a:prstGeom prst="rect">
              <a:avLst/>
            </a:prstGeom>
          </p:spPr>
        </p:pic>
        <p:sp>
          <p:nvSpPr>
            <p:cNvPr id="170" name="Text"/>
            <p:cNvSpPr/>
            <p:nvPr/>
          </p:nvSpPr>
          <p:spPr>
            <a:xfrm>
              <a:off x="298099" y="5042901"/>
              <a:ext cx="760144" cy="20005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700" cap="none" spc="0" dirty="0">
                  <a:ln w="0"/>
                  <a:solidFill>
                    <a:srgbClr val="29539F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Arial Black" panose="020B0A04020102020204" pitchFamily="34" charset="0"/>
                </a:rPr>
                <a:t>tekhnologic</a:t>
              </a:r>
            </a:p>
          </p:txBody>
        </p:sp>
      </p:grpSp>
      <p:grpSp>
        <p:nvGrpSpPr>
          <p:cNvPr id="121" name="Balloon 1"/>
          <p:cNvGrpSpPr/>
          <p:nvPr/>
        </p:nvGrpSpPr>
        <p:grpSpPr>
          <a:xfrm>
            <a:off x="2695339" y="1337521"/>
            <a:ext cx="1728169" cy="2636602"/>
            <a:chOff x="2695339" y="1337521"/>
            <a:chExt cx="1728169" cy="2636602"/>
          </a:xfrm>
        </p:grpSpPr>
        <p:sp>
          <p:nvSpPr>
            <p:cNvPr id="120" name="String 1"/>
            <p:cNvSpPr/>
            <p:nvPr/>
          </p:nvSpPr>
          <p:spPr>
            <a:xfrm>
              <a:off x="3575538" y="2590800"/>
              <a:ext cx="847970" cy="1383323"/>
            </a:xfrm>
            <a:custGeom>
              <a:avLst/>
              <a:gdLst>
                <a:gd name="connsiteX0" fmla="*/ 0 w 847970"/>
                <a:gd name="connsiteY0" fmla="*/ 0 h 1383323"/>
                <a:gd name="connsiteX1" fmla="*/ 140677 w 847970"/>
                <a:gd name="connsiteY1" fmla="*/ 246185 h 1383323"/>
                <a:gd name="connsiteX2" fmla="*/ 175847 w 847970"/>
                <a:gd name="connsiteY2" fmla="*/ 593969 h 1383323"/>
                <a:gd name="connsiteX3" fmla="*/ 355600 w 847970"/>
                <a:gd name="connsiteY3" fmla="*/ 879231 h 1383323"/>
                <a:gd name="connsiteX4" fmla="*/ 605693 w 847970"/>
                <a:gd name="connsiteY4" fmla="*/ 1019908 h 1383323"/>
                <a:gd name="connsiteX5" fmla="*/ 847970 w 847970"/>
                <a:gd name="connsiteY5" fmla="*/ 1383323 h 1383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47970" h="1383323">
                  <a:moveTo>
                    <a:pt x="0" y="0"/>
                  </a:moveTo>
                  <a:cubicBezTo>
                    <a:pt x="55684" y="73595"/>
                    <a:pt x="111369" y="147190"/>
                    <a:pt x="140677" y="246185"/>
                  </a:cubicBezTo>
                  <a:cubicBezTo>
                    <a:pt x="169985" y="345180"/>
                    <a:pt x="140026" y="488461"/>
                    <a:pt x="175847" y="593969"/>
                  </a:cubicBezTo>
                  <a:cubicBezTo>
                    <a:pt x="211668" y="699477"/>
                    <a:pt x="283959" y="808241"/>
                    <a:pt x="355600" y="879231"/>
                  </a:cubicBezTo>
                  <a:cubicBezTo>
                    <a:pt x="427241" y="950221"/>
                    <a:pt x="523631" y="935893"/>
                    <a:pt x="605693" y="1019908"/>
                  </a:cubicBezTo>
                  <a:cubicBezTo>
                    <a:pt x="687755" y="1103923"/>
                    <a:pt x="812150" y="1322754"/>
                    <a:pt x="847970" y="1383323"/>
                  </a:cubicBezTo>
                </a:path>
              </a:pathLst>
            </a:custGeom>
            <a:noFill/>
            <a:ln w="28575"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6" name="Balloon 1"/>
            <p:cNvSpPr/>
            <p:nvPr/>
          </p:nvSpPr>
          <p:spPr>
            <a:xfrm rot="19563144">
              <a:off x="2695339" y="1337521"/>
              <a:ext cx="1080000" cy="1440000"/>
            </a:xfrm>
            <a:custGeom>
              <a:avLst/>
              <a:gdLst>
                <a:gd name="connsiteX0" fmla="*/ 408846 w 1082572"/>
                <a:gd name="connsiteY0" fmla="*/ 1592771 h 1605566"/>
                <a:gd name="connsiteX1" fmla="*/ 484548 w 1082572"/>
                <a:gd name="connsiteY1" fmla="*/ 1471249 h 1605566"/>
                <a:gd name="connsiteX2" fmla="*/ 438728 w 1082572"/>
                <a:gd name="connsiteY2" fmla="*/ 1397540 h 1605566"/>
                <a:gd name="connsiteX3" fmla="*/ 233536 w 1082572"/>
                <a:gd name="connsiteY3" fmla="*/ 1062857 h 1605566"/>
                <a:gd name="connsiteX4" fmla="*/ 80140 w 1082572"/>
                <a:gd name="connsiteY4" fmla="*/ 817822 h 1605566"/>
                <a:gd name="connsiteX5" fmla="*/ 20375 w 1082572"/>
                <a:gd name="connsiteY5" fmla="*/ 680363 h 1605566"/>
                <a:gd name="connsiteX6" fmla="*/ 454 w 1082572"/>
                <a:gd name="connsiteY6" fmla="*/ 544896 h 1605566"/>
                <a:gd name="connsiteX7" fmla="*/ 36313 w 1082572"/>
                <a:gd name="connsiteY7" fmla="*/ 343689 h 1605566"/>
                <a:gd name="connsiteX8" fmla="*/ 143889 w 1082572"/>
                <a:gd name="connsiteY8" fmla="*/ 176347 h 1605566"/>
                <a:gd name="connsiteX9" fmla="*/ 305254 w 1082572"/>
                <a:gd name="connsiteY9" fmla="*/ 56818 h 1605566"/>
                <a:gd name="connsiteX10" fmla="*/ 472595 w 1082572"/>
                <a:gd name="connsiteY10" fmla="*/ 7014 h 1605566"/>
                <a:gd name="connsiteX11" fmla="*/ 629975 w 1082572"/>
                <a:gd name="connsiteY11" fmla="*/ 5022 h 1605566"/>
                <a:gd name="connsiteX12" fmla="*/ 771419 w 1082572"/>
                <a:gd name="connsiteY12" fmla="*/ 50842 h 1605566"/>
                <a:gd name="connsiteX13" fmla="*/ 906885 w 1082572"/>
                <a:gd name="connsiteY13" fmla="*/ 138496 h 1605566"/>
                <a:gd name="connsiteX14" fmla="*/ 1010477 w 1082572"/>
                <a:gd name="connsiteY14" fmla="*/ 269979 h 1605566"/>
                <a:gd name="connsiteX15" fmla="*/ 1066258 w 1082572"/>
                <a:gd name="connsiteY15" fmla="*/ 407438 h 1605566"/>
                <a:gd name="connsiteX16" fmla="*/ 1082195 w 1082572"/>
                <a:gd name="connsiteY16" fmla="*/ 554857 h 1605566"/>
                <a:gd name="connsiteX17" fmla="*/ 1054305 w 1082572"/>
                <a:gd name="connsiteY17" fmla="*/ 710246 h 1605566"/>
                <a:gd name="connsiteX18" fmla="*/ 976611 w 1082572"/>
                <a:gd name="connsiteY18" fmla="*/ 873602 h 1605566"/>
                <a:gd name="connsiteX19" fmla="*/ 902901 w 1082572"/>
                <a:gd name="connsiteY19" fmla="*/ 979187 h 1605566"/>
                <a:gd name="connsiteX20" fmla="*/ 779387 w 1082572"/>
                <a:gd name="connsiteY20" fmla="*/ 1176410 h 1605566"/>
                <a:gd name="connsiteX21" fmla="*/ 677787 w 1082572"/>
                <a:gd name="connsiteY21" fmla="*/ 1343751 h 1605566"/>
                <a:gd name="connsiteX22" fmla="*/ 596109 w 1082572"/>
                <a:gd name="connsiteY22" fmla="*/ 1467265 h 1605566"/>
                <a:gd name="connsiteX23" fmla="*/ 677787 w 1082572"/>
                <a:gd name="connsiteY23" fmla="*/ 1600740 h 1605566"/>
                <a:gd name="connsiteX24" fmla="*/ 586148 w 1082572"/>
                <a:gd name="connsiteY24" fmla="*/ 1578826 h 1605566"/>
                <a:gd name="connsiteX25" fmla="*/ 534352 w 1082572"/>
                <a:gd name="connsiteY25" fmla="*/ 1604724 h 1605566"/>
                <a:gd name="connsiteX26" fmla="*/ 488532 w 1082572"/>
                <a:gd name="connsiteY26" fmla="*/ 1580818 h 1605566"/>
                <a:gd name="connsiteX27" fmla="*/ 408846 w 1082572"/>
                <a:gd name="connsiteY27" fmla="*/ 1592771 h 1605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082572" h="1605566">
                  <a:moveTo>
                    <a:pt x="408846" y="1592771"/>
                  </a:moveTo>
                  <a:cubicBezTo>
                    <a:pt x="408182" y="1574510"/>
                    <a:pt x="479568" y="1503787"/>
                    <a:pt x="484548" y="1471249"/>
                  </a:cubicBezTo>
                  <a:cubicBezTo>
                    <a:pt x="489528" y="1438711"/>
                    <a:pt x="438728" y="1397540"/>
                    <a:pt x="438728" y="1397540"/>
                  </a:cubicBezTo>
                  <a:lnTo>
                    <a:pt x="233536" y="1062857"/>
                  </a:lnTo>
                  <a:cubicBezTo>
                    <a:pt x="173771" y="966237"/>
                    <a:pt x="115667" y="881571"/>
                    <a:pt x="80140" y="817822"/>
                  </a:cubicBezTo>
                  <a:cubicBezTo>
                    <a:pt x="44613" y="754073"/>
                    <a:pt x="33656" y="725851"/>
                    <a:pt x="20375" y="680363"/>
                  </a:cubicBezTo>
                  <a:cubicBezTo>
                    <a:pt x="7094" y="634875"/>
                    <a:pt x="-2202" y="601008"/>
                    <a:pt x="454" y="544896"/>
                  </a:cubicBezTo>
                  <a:cubicBezTo>
                    <a:pt x="3110" y="488784"/>
                    <a:pt x="12407" y="405114"/>
                    <a:pt x="36313" y="343689"/>
                  </a:cubicBezTo>
                  <a:cubicBezTo>
                    <a:pt x="60219" y="282264"/>
                    <a:pt x="99065" y="224159"/>
                    <a:pt x="143889" y="176347"/>
                  </a:cubicBezTo>
                  <a:cubicBezTo>
                    <a:pt x="188712" y="128535"/>
                    <a:pt x="250470" y="85040"/>
                    <a:pt x="305254" y="56818"/>
                  </a:cubicBezTo>
                  <a:cubicBezTo>
                    <a:pt x="360038" y="28596"/>
                    <a:pt x="418475" y="15647"/>
                    <a:pt x="472595" y="7014"/>
                  </a:cubicBezTo>
                  <a:cubicBezTo>
                    <a:pt x="526715" y="-1619"/>
                    <a:pt x="580171" y="-2283"/>
                    <a:pt x="629975" y="5022"/>
                  </a:cubicBezTo>
                  <a:cubicBezTo>
                    <a:pt x="679779" y="12327"/>
                    <a:pt x="725267" y="28596"/>
                    <a:pt x="771419" y="50842"/>
                  </a:cubicBezTo>
                  <a:cubicBezTo>
                    <a:pt x="817571" y="73088"/>
                    <a:pt x="867042" y="101973"/>
                    <a:pt x="906885" y="138496"/>
                  </a:cubicBezTo>
                  <a:cubicBezTo>
                    <a:pt x="946728" y="175019"/>
                    <a:pt x="983915" y="225155"/>
                    <a:pt x="1010477" y="269979"/>
                  </a:cubicBezTo>
                  <a:cubicBezTo>
                    <a:pt x="1037039" y="314803"/>
                    <a:pt x="1054305" y="359958"/>
                    <a:pt x="1066258" y="407438"/>
                  </a:cubicBezTo>
                  <a:cubicBezTo>
                    <a:pt x="1078211" y="454918"/>
                    <a:pt x="1084187" y="504389"/>
                    <a:pt x="1082195" y="554857"/>
                  </a:cubicBezTo>
                  <a:cubicBezTo>
                    <a:pt x="1080203" y="605325"/>
                    <a:pt x="1071902" y="657122"/>
                    <a:pt x="1054305" y="710246"/>
                  </a:cubicBezTo>
                  <a:cubicBezTo>
                    <a:pt x="1036708" y="763370"/>
                    <a:pt x="1001845" y="828779"/>
                    <a:pt x="976611" y="873602"/>
                  </a:cubicBezTo>
                  <a:cubicBezTo>
                    <a:pt x="951377" y="918425"/>
                    <a:pt x="935772" y="928719"/>
                    <a:pt x="902901" y="979187"/>
                  </a:cubicBezTo>
                  <a:cubicBezTo>
                    <a:pt x="870030" y="1029655"/>
                    <a:pt x="816906" y="1115649"/>
                    <a:pt x="779387" y="1176410"/>
                  </a:cubicBezTo>
                  <a:cubicBezTo>
                    <a:pt x="741868" y="1237171"/>
                    <a:pt x="708333" y="1295275"/>
                    <a:pt x="677787" y="1343751"/>
                  </a:cubicBezTo>
                  <a:cubicBezTo>
                    <a:pt x="647241" y="1392227"/>
                    <a:pt x="596109" y="1424434"/>
                    <a:pt x="596109" y="1467265"/>
                  </a:cubicBezTo>
                  <a:cubicBezTo>
                    <a:pt x="596109" y="1510096"/>
                    <a:pt x="679447" y="1582147"/>
                    <a:pt x="677787" y="1600740"/>
                  </a:cubicBezTo>
                  <a:cubicBezTo>
                    <a:pt x="676127" y="1619333"/>
                    <a:pt x="610054" y="1578162"/>
                    <a:pt x="586148" y="1578826"/>
                  </a:cubicBezTo>
                  <a:cubicBezTo>
                    <a:pt x="562242" y="1579490"/>
                    <a:pt x="550621" y="1604392"/>
                    <a:pt x="534352" y="1604724"/>
                  </a:cubicBezTo>
                  <a:cubicBezTo>
                    <a:pt x="518083" y="1605056"/>
                    <a:pt x="509118" y="1582146"/>
                    <a:pt x="488532" y="1580818"/>
                  </a:cubicBezTo>
                  <a:cubicBezTo>
                    <a:pt x="467946" y="1579490"/>
                    <a:pt x="409510" y="1611032"/>
                    <a:pt x="408846" y="1592771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381000" h="1206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23" name="Balloon 2"/>
          <p:cNvGrpSpPr/>
          <p:nvPr/>
        </p:nvGrpSpPr>
        <p:grpSpPr>
          <a:xfrm>
            <a:off x="3140067" y="845698"/>
            <a:ext cx="1592148" cy="2792364"/>
            <a:chOff x="3140067" y="845698"/>
            <a:chExt cx="1592148" cy="2792364"/>
          </a:xfrm>
        </p:grpSpPr>
        <p:sp>
          <p:nvSpPr>
            <p:cNvPr id="122" name="String 2"/>
            <p:cNvSpPr/>
            <p:nvPr/>
          </p:nvSpPr>
          <p:spPr>
            <a:xfrm>
              <a:off x="3942862" y="2168769"/>
              <a:ext cx="789353" cy="1469293"/>
            </a:xfrm>
            <a:custGeom>
              <a:avLst/>
              <a:gdLst>
                <a:gd name="connsiteX0" fmla="*/ 0 w 789353"/>
                <a:gd name="connsiteY0" fmla="*/ 0 h 1469293"/>
                <a:gd name="connsiteX1" fmla="*/ 105507 w 789353"/>
                <a:gd name="connsiteY1" fmla="*/ 222739 h 1469293"/>
                <a:gd name="connsiteX2" fmla="*/ 496276 w 789353"/>
                <a:gd name="connsiteY2" fmla="*/ 504093 h 1469293"/>
                <a:gd name="connsiteX3" fmla="*/ 691661 w 789353"/>
                <a:gd name="connsiteY3" fmla="*/ 898769 h 1469293"/>
                <a:gd name="connsiteX4" fmla="*/ 789353 w 789353"/>
                <a:gd name="connsiteY4" fmla="*/ 1469293 h 1469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9353" h="1469293">
                  <a:moveTo>
                    <a:pt x="0" y="0"/>
                  </a:moveTo>
                  <a:cubicBezTo>
                    <a:pt x="11397" y="69362"/>
                    <a:pt x="22794" y="138724"/>
                    <a:pt x="105507" y="222739"/>
                  </a:cubicBezTo>
                  <a:cubicBezTo>
                    <a:pt x="188220" y="306755"/>
                    <a:pt x="398584" y="391421"/>
                    <a:pt x="496276" y="504093"/>
                  </a:cubicBezTo>
                  <a:cubicBezTo>
                    <a:pt x="593968" y="616765"/>
                    <a:pt x="642815" y="737902"/>
                    <a:pt x="691661" y="898769"/>
                  </a:cubicBezTo>
                  <a:cubicBezTo>
                    <a:pt x="740507" y="1059636"/>
                    <a:pt x="764930" y="1264464"/>
                    <a:pt x="789353" y="1469293"/>
                  </a:cubicBezTo>
                </a:path>
              </a:pathLst>
            </a:custGeom>
            <a:noFill/>
            <a:ln w="28575"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0" name="Balloon 2"/>
            <p:cNvSpPr/>
            <p:nvPr/>
          </p:nvSpPr>
          <p:spPr>
            <a:xfrm rot="20167111">
              <a:off x="3140067" y="845698"/>
              <a:ext cx="1080000" cy="1440000"/>
            </a:xfrm>
            <a:custGeom>
              <a:avLst/>
              <a:gdLst>
                <a:gd name="connsiteX0" fmla="*/ 408846 w 1082572"/>
                <a:gd name="connsiteY0" fmla="*/ 1592771 h 1605566"/>
                <a:gd name="connsiteX1" fmla="*/ 484548 w 1082572"/>
                <a:gd name="connsiteY1" fmla="*/ 1471249 h 1605566"/>
                <a:gd name="connsiteX2" fmla="*/ 438728 w 1082572"/>
                <a:gd name="connsiteY2" fmla="*/ 1397540 h 1605566"/>
                <a:gd name="connsiteX3" fmla="*/ 233536 w 1082572"/>
                <a:gd name="connsiteY3" fmla="*/ 1062857 h 1605566"/>
                <a:gd name="connsiteX4" fmla="*/ 80140 w 1082572"/>
                <a:gd name="connsiteY4" fmla="*/ 817822 h 1605566"/>
                <a:gd name="connsiteX5" fmla="*/ 20375 w 1082572"/>
                <a:gd name="connsiteY5" fmla="*/ 680363 h 1605566"/>
                <a:gd name="connsiteX6" fmla="*/ 454 w 1082572"/>
                <a:gd name="connsiteY6" fmla="*/ 544896 h 1605566"/>
                <a:gd name="connsiteX7" fmla="*/ 36313 w 1082572"/>
                <a:gd name="connsiteY7" fmla="*/ 343689 h 1605566"/>
                <a:gd name="connsiteX8" fmla="*/ 143889 w 1082572"/>
                <a:gd name="connsiteY8" fmla="*/ 176347 h 1605566"/>
                <a:gd name="connsiteX9" fmla="*/ 305254 w 1082572"/>
                <a:gd name="connsiteY9" fmla="*/ 56818 h 1605566"/>
                <a:gd name="connsiteX10" fmla="*/ 472595 w 1082572"/>
                <a:gd name="connsiteY10" fmla="*/ 7014 h 1605566"/>
                <a:gd name="connsiteX11" fmla="*/ 629975 w 1082572"/>
                <a:gd name="connsiteY11" fmla="*/ 5022 h 1605566"/>
                <a:gd name="connsiteX12" fmla="*/ 771419 w 1082572"/>
                <a:gd name="connsiteY12" fmla="*/ 50842 h 1605566"/>
                <a:gd name="connsiteX13" fmla="*/ 906885 w 1082572"/>
                <a:gd name="connsiteY13" fmla="*/ 138496 h 1605566"/>
                <a:gd name="connsiteX14" fmla="*/ 1010477 w 1082572"/>
                <a:gd name="connsiteY14" fmla="*/ 269979 h 1605566"/>
                <a:gd name="connsiteX15" fmla="*/ 1066258 w 1082572"/>
                <a:gd name="connsiteY15" fmla="*/ 407438 h 1605566"/>
                <a:gd name="connsiteX16" fmla="*/ 1082195 w 1082572"/>
                <a:gd name="connsiteY16" fmla="*/ 554857 h 1605566"/>
                <a:gd name="connsiteX17" fmla="*/ 1054305 w 1082572"/>
                <a:gd name="connsiteY17" fmla="*/ 710246 h 1605566"/>
                <a:gd name="connsiteX18" fmla="*/ 976611 w 1082572"/>
                <a:gd name="connsiteY18" fmla="*/ 873602 h 1605566"/>
                <a:gd name="connsiteX19" fmla="*/ 902901 w 1082572"/>
                <a:gd name="connsiteY19" fmla="*/ 979187 h 1605566"/>
                <a:gd name="connsiteX20" fmla="*/ 779387 w 1082572"/>
                <a:gd name="connsiteY20" fmla="*/ 1176410 h 1605566"/>
                <a:gd name="connsiteX21" fmla="*/ 677787 w 1082572"/>
                <a:gd name="connsiteY21" fmla="*/ 1343751 h 1605566"/>
                <a:gd name="connsiteX22" fmla="*/ 596109 w 1082572"/>
                <a:gd name="connsiteY22" fmla="*/ 1467265 h 1605566"/>
                <a:gd name="connsiteX23" fmla="*/ 677787 w 1082572"/>
                <a:gd name="connsiteY23" fmla="*/ 1600740 h 1605566"/>
                <a:gd name="connsiteX24" fmla="*/ 586148 w 1082572"/>
                <a:gd name="connsiteY24" fmla="*/ 1578826 h 1605566"/>
                <a:gd name="connsiteX25" fmla="*/ 534352 w 1082572"/>
                <a:gd name="connsiteY25" fmla="*/ 1604724 h 1605566"/>
                <a:gd name="connsiteX26" fmla="*/ 488532 w 1082572"/>
                <a:gd name="connsiteY26" fmla="*/ 1580818 h 1605566"/>
                <a:gd name="connsiteX27" fmla="*/ 408846 w 1082572"/>
                <a:gd name="connsiteY27" fmla="*/ 1592771 h 1605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082572" h="1605566">
                  <a:moveTo>
                    <a:pt x="408846" y="1592771"/>
                  </a:moveTo>
                  <a:cubicBezTo>
                    <a:pt x="408182" y="1574510"/>
                    <a:pt x="479568" y="1503787"/>
                    <a:pt x="484548" y="1471249"/>
                  </a:cubicBezTo>
                  <a:cubicBezTo>
                    <a:pt x="489528" y="1438711"/>
                    <a:pt x="438728" y="1397540"/>
                    <a:pt x="438728" y="1397540"/>
                  </a:cubicBezTo>
                  <a:lnTo>
                    <a:pt x="233536" y="1062857"/>
                  </a:lnTo>
                  <a:cubicBezTo>
                    <a:pt x="173771" y="966237"/>
                    <a:pt x="115667" y="881571"/>
                    <a:pt x="80140" y="817822"/>
                  </a:cubicBezTo>
                  <a:cubicBezTo>
                    <a:pt x="44613" y="754073"/>
                    <a:pt x="33656" y="725851"/>
                    <a:pt x="20375" y="680363"/>
                  </a:cubicBezTo>
                  <a:cubicBezTo>
                    <a:pt x="7094" y="634875"/>
                    <a:pt x="-2202" y="601008"/>
                    <a:pt x="454" y="544896"/>
                  </a:cubicBezTo>
                  <a:cubicBezTo>
                    <a:pt x="3110" y="488784"/>
                    <a:pt x="12407" y="405114"/>
                    <a:pt x="36313" y="343689"/>
                  </a:cubicBezTo>
                  <a:cubicBezTo>
                    <a:pt x="60219" y="282264"/>
                    <a:pt x="99065" y="224159"/>
                    <a:pt x="143889" y="176347"/>
                  </a:cubicBezTo>
                  <a:cubicBezTo>
                    <a:pt x="188712" y="128535"/>
                    <a:pt x="250470" y="85040"/>
                    <a:pt x="305254" y="56818"/>
                  </a:cubicBezTo>
                  <a:cubicBezTo>
                    <a:pt x="360038" y="28596"/>
                    <a:pt x="418475" y="15647"/>
                    <a:pt x="472595" y="7014"/>
                  </a:cubicBezTo>
                  <a:cubicBezTo>
                    <a:pt x="526715" y="-1619"/>
                    <a:pt x="580171" y="-2283"/>
                    <a:pt x="629975" y="5022"/>
                  </a:cubicBezTo>
                  <a:cubicBezTo>
                    <a:pt x="679779" y="12327"/>
                    <a:pt x="725267" y="28596"/>
                    <a:pt x="771419" y="50842"/>
                  </a:cubicBezTo>
                  <a:cubicBezTo>
                    <a:pt x="817571" y="73088"/>
                    <a:pt x="867042" y="101973"/>
                    <a:pt x="906885" y="138496"/>
                  </a:cubicBezTo>
                  <a:cubicBezTo>
                    <a:pt x="946728" y="175019"/>
                    <a:pt x="983915" y="225155"/>
                    <a:pt x="1010477" y="269979"/>
                  </a:cubicBezTo>
                  <a:cubicBezTo>
                    <a:pt x="1037039" y="314803"/>
                    <a:pt x="1054305" y="359958"/>
                    <a:pt x="1066258" y="407438"/>
                  </a:cubicBezTo>
                  <a:cubicBezTo>
                    <a:pt x="1078211" y="454918"/>
                    <a:pt x="1084187" y="504389"/>
                    <a:pt x="1082195" y="554857"/>
                  </a:cubicBezTo>
                  <a:cubicBezTo>
                    <a:pt x="1080203" y="605325"/>
                    <a:pt x="1071902" y="657122"/>
                    <a:pt x="1054305" y="710246"/>
                  </a:cubicBezTo>
                  <a:cubicBezTo>
                    <a:pt x="1036708" y="763370"/>
                    <a:pt x="1001845" y="828779"/>
                    <a:pt x="976611" y="873602"/>
                  </a:cubicBezTo>
                  <a:cubicBezTo>
                    <a:pt x="951377" y="918425"/>
                    <a:pt x="935772" y="928719"/>
                    <a:pt x="902901" y="979187"/>
                  </a:cubicBezTo>
                  <a:cubicBezTo>
                    <a:pt x="870030" y="1029655"/>
                    <a:pt x="816906" y="1115649"/>
                    <a:pt x="779387" y="1176410"/>
                  </a:cubicBezTo>
                  <a:cubicBezTo>
                    <a:pt x="741868" y="1237171"/>
                    <a:pt x="708333" y="1295275"/>
                    <a:pt x="677787" y="1343751"/>
                  </a:cubicBezTo>
                  <a:cubicBezTo>
                    <a:pt x="647241" y="1392227"/>
                    <a:pt x="596109" y="1424434"/>
                    <a:pt x="596109" y="1467265"/>
                  </a:cubicBezTo>
                  <a:cubicBezTo>
                    <a:pt x="596109" y="1510096"/>
                    <a:pt x="679447" y="1582147"/>
                    <a:pt x="677787" y="1600740"/>
                  </a:cubicBezTo>
                  <a:cubicBezTo>
                    <a:pt x="676127" y="1619333"/>
                    <a:pt x="610054" y="1578162"/>
                    <a:pt x="586148" y="1578826"/>
                  </a:cubicBezTo>
                  <a:cubicBezTo>
                    <a:pt x="562242" y="1579490"/>
                    <a:pt x="550621" y="1604392"/>
                    <a:pt x="534352" y="1604724"/>
                  </a:cubicBezTo>
                  <a:cubicBezTo>
                    <a:pt x="518083" y="1605056"/>
                    <a:pt x="509118" y="1582146"/>
                    <a:pt x="488532" y="1580818"/>
                  </a:cubicBezTo>
                  <a:cubicBezTo>
                    <a:pt x="467946" y="1579490"/>
                    <a:pt x="409510" y="1611032"/>
                    <a:pt x="408846" y="1592771"/>
                  </a:cubicBezTo>
                  <a:close/>
                </a:path>
              </a:pathLst>
            </a:custGeom>
            <a:solidFill>
              <a:srgbClr val="05BCFE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381000" h="1206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25" name="Balloon 3"/>
          <p:cNvGrpSpPr/>
          <p:nvPr/>
        </p:nvGrpSpPr>
        <p:grpSpPr>
          <a:xfrm>
            <a:off x="3768970" y="369522"/>
            <a:ext cx="1238737" cy="3287722"/>
            <a:chOff x="3756000" y="291724"/>
            <a:chExt cx="1238737" cy="3287722"/>
          </a:xfrm>
        </p:grpSpPr>
        <p:sp>
          <p:nvSpPr>
            <p:cNvPr id="124" name="String 3"/>
            <p:cNvSpPr/>
            <p:nvPr/>
          </p:nvSpPr>
          <p:spPr>
            <a:xfrm>
              <a:off x="4452324" y="1656862"/>
              <a:ext cx="542413" cy="1922584"/>
            </a:xfrm>
            <a:custGeom>
              <a:avLst/>
              <a:gdLst>
                <a:gd name="connsiteX0" fmla="*/ 10261 w 542413"/>
                <a:gd name="connsiteY0" fmla="*/ 0 h 1922584"/>
                <a:gd name="connsiteX1" fmla="*/ 21984 w 542413"/>
                <a:gd name="connsiteY1" fmla="*/ 320430 h 1922584"/>
                <a:gd name="connsiteX2" fmla="*/ 205645 w 542413"/>
                <a:gd name="connsiteY2" fmla="*/ 644769 h 1922584"/>
                <a:gd name="connsiteX3" fmla="*/ 408845 w 542413"/>
                <a:gd name="connsiteY3" fmla="*/ 1016000 h 1922584"/>
                <a:gd name="connsiteX4" fmla="*/ 541707 w 542413"/>
                <a:gd name="connsiteY4" fmla="*/ 1574800 h 1922584"/>
                <a:gd name="connsiteX5" fmla="*/ 451830 w 542413"/>
                <a:gd name="connsiteY5" fmla="*/ 1922584 h 1922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42413" h="1922584">
                  <a:moveTo>
                    <a:pt x="10261" y="0"/>
                  </a:moveTo>
                  <a:cubicBezTo>
                    <a:pt x="-160" y="106484"/>
                    <a:pt x="-10580" y="212969"/>
                    <a:pt x="21984" y="320430"/>
                  </a:cubicBezTo>
                  <a:cubicBezTo>
                    <a:pt x="54548" y="427891"/>
                    <a:pt x="141168" y="528841"/>
                    <a:pt x="205645" y="644769"/>
                  </a:cubicBezTo>
                  <a:cubicBezTo>
                    <a:pt x="270122" y="760697"/>
                    <a:pt x="352835" y="860995"/>
                    <a:pt x="408845" y="1016000"/>
                  </a:cubicBezTo>
                  <a:cubicBezTo>
                    <a:pt x="464855" y="1171005"/>
                    <a:pt x="534543" y="1423703"/>
                    <a:pt x="541707" y="1574800"/>
                  </a:cubicBezTo>
                  <a:cubicBezTo>
                    <a:pt x="548871" y="1725897"/>
                    <a:pt x="500350" y="1824240"/>
                    <a:pt x="451830" y="1922584"/>
                  </a:cubicBezTo>
                </a:path>
              </a:pathLst>
            </a:custGeom>
            <a:noFill/>
            <a:ln w="28575"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1" name="Balloon 3"/>
            <p:cNvSpPr/>
            <p:nvPr/>
          </p:nvSpPr>
          <p:spPr>
            <a:xfrm rot="20719926">
              <a:off x="3756000" y="291724"/>
              <a:ext cx="1080000" cy="1440000"/>
            </a:xfrm>
            <a:custGeom>
              <a:avLst/>
              <a:gdLst>
                <a:gd name="connsiteX0" fmla="*/ 408846 w 1082572"/>
                <a:gd name="connsiteY0" fmla="*/ 1592771 h 1605566"/>
                <a:gd name="connsiteX1" fmla="*/ 484548 w 1082572"/>
                <a:gd name="connsiteY1" fmla="*/ 1471249 h 1605566"/>
                <a:gd name="connsiteX2" fmla="*/ 438728 w 1082572"/>
                <a:gd name="connsiteY2" fmla="*/ 1397540 h 1605566"/>
                <a:gd name="connsiteX3" fmla="*/ 233536 w 1082572"/>
                <a:gd name="connsiteY3" fmla="*/ 1062857 h 1605566"/>
                <a:gd name="connsiteX4" fmla="*/ 80140 w 1082572"/>
                <a:gd name="connsiteY4" fmla="*/ 817822 h 1605566"/>
                <a:gd name="connsiteX5" fmla="*/ 20375 w 1082572"/>
                <a:gd name="connsiteY5" fmla="*/ 680363 h 1605566"/>
                <a:gd name="connsiteX6" fmla="*/ 454 w 1082572"/>
                <a:gd name="connsiteY6" fmla="*/ 544896 h 1605566"/>
                <a:gd name="connsiteX7" fmla="*/ 36313 w 1082572"/>
                <a:gd name="connsiteY7" fmla="*/ 343689 h 1605566"/>
                <a:gd name="connsiteX8" fmla="*/ 143889 w 1082572"/>
                <a:gd name="connsiteY8" fmla="*/ 176347 h 1605566"/>
                <a:gd name="connsiteX9" fmla="*/ 305254 w 1082572"/>
                <a:gd name="connsiteY9" fmla="*/ 56818 h 1605566"/>
                <a:gd name="connsiteX10" fmla="*/ 472595 w 1082572"/>
                <a:gd name="connsiteY10" fmla="*/ 7014 h 1605566"/>
                <a:gd name="connsiteX11" fmla="*/ 629975 w 1082572"/>
                <a:gd name="connsiteY11" fmla="*/ 5022 h 1605566"/>
                <a:gd name="connsiteX12" fmla="*/ 771419 w 1082572"/>
                <a:gd name="connsiteY12" fmla="*/ 50842 h 1605566"/>
                <a:gd name="connsiteX13" fmla="*/ 906885 w 1082572"/>
                <a:gd name="connsiteY13" fmla="*/ 138496 h 1605566"/>
                <a:gd name="connsiteX14" fmla="*/ 1010477 w 1082572"/>
                <a:gd name="connsiteY14" fmla="*/ 269979 h 1605566"/>
                <a:gd name="connsiteX15" fmla="*/ 1066258 w 1082572"/>
                <a:gd name="connsiteY15" fmla="*/ 407438 h 1605566"/>
                <a:gd name="connsiteX16" fmla="*/ 1082195 w 1082572"/>
                <a:gd name="connsiteY16" fmla="*/ 554857 h 1605566"/>
                <a:gd name="connsiteX17" fmla="*/ 1054305 w 1082572"/>
                <a:gd name="connsiteY17" fmla="*/ 710246 h 1605566"/>
                <a:gd name="connsiteX18" fmla="*/ 976611 w 1082572"/>
                <a:gd name="connsiteY18" fmla="*/ 873602 h 1605566"/>
                <a:gd name="connsiteX19" fmla="*/ 902901 w 1082572"/>
                <a:gd name="connsiteY19" fmla="*/ 979187 h 1605566"/>
                <a:gd name="connsiteX20" fmla="*/ 779387 w 1082572"/>
                <a:gd name="connsiteY20" fmla="*/ 1176410 h 1605566"/>
                <a:gd name="connsiteX21" fmla="*/ 677787 w 1082572"/>
                <a:gd name="connsiteY21" fmla="*/ 1343751 h 1605566"/>
                <a:gd name="connsiteX22" fmla="*/ 596109 w 1082572"/>
                <a:gd name="connsiteY22" fmla="*/ 1467265 h 1605566"/>
                <a:gd name="connsiteX23" fmla="*/ 677787 w 1082572"/>
                <a:gd name="connsiteY23" fmla="*/ 1600740 h 1605566"/>
                <a:gd name="connsiteX24" fmla="*/ 586148 w 1082572"/>
                <a:gd name="connsiteY24" fmla="*/ 1578826 h 1605566"/>
                <a:gd name="connsiteX25" fmla="*/ 534352 w 1082572"/>
                <a:gd name="connsiteY25" fmla="*/ 1604724 h 1605566"/>
                <a:gd name="connsiteX26" fmla="*/ 488532 w 1082572"/>
                <a:gd name="connsiteY26" fmla="*/ 1580818 h 1605566"/>
                <a:gd name="connsiteX27" fmla="*/ 408846 w 1082572"/>
                <a:gd name="connsiteY27" fmla="*/ 1592771 h 1605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082572" h="1605566">
                  <a:moveTo>
                    <a:pt x="408846" y="1592771"/>
                  </a:moveTo>
                  <a:cubicBezTo>
                    <a:pt x="408182" y="1574510"/>
                    <a:pt x="479568" y="1503787"/>
                    <a:pt x="484548" y="1471249"/>
                  </a:cubicBezTo>
                  <a:cubicBezTo>
                    <a:pt x="489528" y="1438711"/>
                    <a:pt x="438728" y="1397540"/>
                    <a:pt x="438728" y="1397540"/>
                  </a:cubicBezTo>
                  <a:lnTo>
                    <a:pt x="233536" y="1062857"/>
                  </a:lnTo>
                  <a:cubicBezTo>
                    <a:pt x="173771" y="966237"/>
                    <a:pt x="115667" y="881571"/>
                    <a:pt x="80140" y="817822"/>
                  </a:cubicBezTo>
                  <a:cubicBezTo>
                    <a:pt x="44613" y="754073"/>
                    <a:pt x="33656" y="725851"/>
                    <a:pt x="20375" y="680363"/>
                  </a:cubicBezTo>
                  <a:cubicBezTo>
                    <a:pt x="7094" y="634875"/>
                    <a:pt x="-2202" y="601008"/>
                    <a:pt x="454" y="544896"/>
                  </a:cubicBezTo>
                  <a:cubicBezTo>
                    <a:pt x="3110" y="488784"/>
                    <a:pt x="12407" y="405114"/>
                    <a:pt x="36313" y="343689"/>
                  </a:cubicBezTo>
                  <a:cubicBezTo>
                    <a:pt x="60219" y="282264"/>
                    <a:pt x="99065" y="224159"/>
                    <a:pt x="143889" y="176347"/>
                  </a:cubicBezTo>
                  <a:cubicBezTo>
                    <a:pt x="188712" y="128535"/>
                    <a:pt x="250470" y="85040"/>
                    <a:pt x="305254" y="56818"/>
                  </a:cubicBezTo>
                  <a:cubicBezTo>
                    <a:pt x="360038" y="28596"/>
                    <a:pt x="418475" y="15647"/>
                    <a:pt x="472595" y="7014"/>
                  </a:cubicBezTo>
                  <a:cubicBezTo>
                    <a:pt x="526715" y="-1619"/>
                    <a:pt x="580171" y="-2283"/>
                    <a:pt x="629975" y="5022"/>
                  </a:cubicBezTo>
                  <a:cubicBezTo>
                    <a:pt x="679779" y="12327"/>
                    <a:pt x="725267" y="28596"/>
                    <a:pt x="771419" y="50842"/>
                  </a:cubicBezTo>
                  <a:cubicBezTo>
                    <a:pt x="817571" y="73088"/>
                    <a:pt x="867042" y="101973"/>
                    <a:pt x="906885" y="138496"/>
                  </a:cubicBezTo>
                  <a:cubicBezTo>
                    <a:pt x="946728" y="175019"/>
                    <a:pt x="983915" y="225155"/>
                    <a:pt x="1010477" y="269979"/>
                  </a:cubicBezTo>
                  <a:cubicBezTo>
                    <a:pt x="1037039" y="314803"/>
                    <a:pt x="1054305" y="359958"/>
                    <a:pt x="1066258" y="407438"/>
                  </a:cubicBezTo>
                  <a:cubicBezTo>
                    <a:pt x="1078211" y="454918"/>
                    <a:pt x="1084187" y="504389"/>
                    <a:pt x="1082195" y="554857"/>
                  </a:cubicBezTo>
                  <a:cubicBezTo>
                    <a:pt x="1080203" y="605325"/>
                    <a:pt x="1071902" y="657122"/>
                    <a:pt x="1054305" y="710246"/>
                  </a:cubicBezTo>
                  <a:cubicBezTo>
                    <a:pt x="1036708" y="763370"/>
                    <a:pt x="1001845" y="828779"/>
                    <a:pt x="976611" y="873602"/>
                  </a:cubicBezTo>
                  <a:cubicBezTo>
                    <a:pt x="951377" y="918425"/>
                    <a:pt x="935772" y="928719"/>
                    <a:pt x="902901" y="979187"/>
                  </a:cubicBezTo>
                  <a:cubicBezTo>
                    <a:pt x="870030" y="1029655"/>
                    <a:pt x="816906" y="1115649"/>
                    <a:pt x="779387" y="1176410"/>
                  </a:cubicBezTo>
                  <a:cubicBezTo>
                    <a:pt x="741868" y="1237171"/>
                    <a:pt x="708333" y="1295275"/>
                    <a:pt x="677787" y="1343751"/>
                  </a:cubicBezTo>
                  <a:cubicBezTo>
                    <a:pt x="647241" y="1392227"/>
                    <a:pt x="596109" y="1424434"/>
                    <a:pt x="596109" y="1467265"/>
                  </a:cubicBezTo>
                  <a:cubicBezTo>
                    <a:pt x="596109" y="1510096"/>
                    <a:pt x="679447" y="1582147"/>
                    <a:pt x="677787" y="1600740"/>
                  </a:cubicBezTo>
                  <a:cubicBezTo>
                    <a:pt x="676127" y="1619333"/>
                    <a:pt x="610054" y="1578162"/>
                    <a:pt x="586148" y="1578826"/>
                  </a:cubicBezTo>
                  <a:cubicBezTo>
                    <a:pt x="562242" y="1579490"/>
                    <a:pt x="550621" y="1604392"/>
                    <a:pt x="534352" y="1604724"/>
                  </a:cubicBezTo>
                  <a:cubicBezTo>
                    <a:pt x="518083" y="1605056"/>
                    <a:pt x="509118" y="1582146"/>
                    <a:pt x="488532" y="1580818"/>
                  </a:cubicBezTo>
                  <a:cubicBezTo>
                    <a:pt x="467946" y="1579490"/>
                    <a:pt x="409510" y="1611032"/>
                    <a:pt x="408846" y="1592771"/>
                  </a:cubicBez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381000" h="1206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32" name="Balloon 6"/>
          <p:cNvGrpSpPr/>
          <p:nvPr/>
        </p:nvGrpSpPr>
        <p:grpSpPr>
          <a:xfrm>
            <a:off x="6068054" y="108863"/>
            <a:ext cx="1080000" cy="3432418"/>
            <a:chOff x="6068054" y="108863"/>
            <a:chExt cx="1080000" cy="3432418"/>
          </a:xfrm>
        </p:grpSpPr>
        <p:sp>
          <p:nvSpPr>
            <p:cNvPr id="131" name="String 6"/>
            <p:cNvSpPr/>
            <p:nvPr/>
          </p:nvSpPr>
          <p:spPr>
            <a:xfrm>
              <a:off x="6442804" y="1492766"/>
              <a:ext cx="323717" cy="2048515"/>
            </a:xfrm>
            <a:custGeom>
              <a:avLst/>
              <a:gdLst>
                <a:gd name="connsiteX0" fmla="*/ 155093 w 323717"/>
                <a:gd name="connsiteY0" fmla="*/ 0 h 2048515"/>
                <a:gd name="connsiteX1" fmla="*/ 323110 w 323717"/>
                <a:gd name="connsiteY1" fmla="*/ 562211 h 2048515"/>
                <a:gd name="connsiteX2" fmla="*/ 210021 w 323717"/>
                <a:gd name="connsiteY2" fmla="*/ 972560 h 2048515"/>
                <a:gd name="connsiteX3" fmla="*/ 171248 w 323717"/>
                <a:gd name="connsiteY3" fmla="*/ 1182581 h 2048515"/>
                <a:gd name="connsiteX4" fmla="*/ 219715 w 323717"/>
                <a:gd name="connsiteY4" fmla="*/ 1424913 h 2048515"/>
                <a:gd name="connsiteX5" fmla="*/ 193866 w 323717"/>
                <a:gd name="connsiteY5" fmla="*/ 1667245 h 2048515"/>
                <a:gd name="connsiteX6" fmla="*/ 93702 w 323717"/>
                <a:gd name="connsiteY6" fmla="*/ 1764178 h 2048515"/>
                <a:gd name="connsiteX7" fmla="*/ 0 w 323717"/>
                <a:gd name="connsiteY7" fmla="*/ 2048515 h 2048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23717" h="2048515">
                  <a:moveTo>
                    <a:pt x="155093" y="0"/>
                  </a:moveTo>
                  <a:cubicBezTo>
                    <a:pt x="234524" y="200059"/>
                    <a:pt x="313955" y="400118"/>
                    <a:pt x="323110" y="562211"/>
                  </a:cubicBezTo>
                  <a:cubicBezTo>
                    <a:pt x="332265" y="724304"/>
                    <a:pt x="235331" y="869165"/>
                    <a:pt x="210021" y="972560"/>
                  </a:cubicBezTo>
                  <a:cubicBezTo>
                    <a:pt x="184711" y="1075955"/>
                    <a:pt x="169632" y="1107189"/>
                    <a:pt x="171248" y="1182581"/>
                  </a:cubicBezTo>
                  <a:cubicBezTo>
                    <a:pt x="172864" y="1257973"/>
                    <a:pt x="215945" y="1344136"/>
                    <a:pt x="219715" y="1424913"/>
                  </a:cubicBezTo>
                  <a:cubicBezTo>
                    <a:pt x="223485" y="1505690"/>
                    <a:pt x="214868" y="1610701"/>
                    <a:pt x="193866" y="1667245"/>
                  </a:cubicBezTo>
                  <a:cubicBezTo>
                    <a:pt x="172864" y="1723789"/>
                    <a:pt x="126013" y="1700633"/>
                    <a:pt x="93702" y="1764178"/>
                  </a:cubicBezTo>
                  <a:cubicBezTo>
                    <a:pt x="61391" y="1827723"/>
                    <a:pt x="1077" y="2012434"/>
                    <a:pt x="0" y="2048515"/>
                  </a:cubicBezTo>
                </a:path>
              </a:pathLst>
            </a:custGeom>
            <a:noFill/>
            <a:ln w="28575"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1" name="Balloon 6"/>
            <p:cNvSpPr/>
            <p:nvPr/>
          </p:nvSpPr>
          <p:spPr>
            <a:xfrm>
              <a:off x="6068054" y="108863"/>
              <a:ext cx="1080000" cy="1440000"/>
            </a:xfrm>
            <a:custGeom>
              <a:avLst/>
              <a:gdLst>
                <a:gd name="connsiteX0" fmla="*/ 408846 w 1082572"/>
                <a:gd name="connsiteY0" fmla="*/ 1592771 h 1605566"/>
                <a:gd name="connsiteX1" fmla="*/ 484548 w 1082572"/>
                <a:gd name="connsiteY1" fmla="*/ 1471249 h 1605566"/>
                <a:gd name="connsiteX2" fmla="*/ 438728 w 1082572"/>
                <a:gd name="connsiteY2" fmla="*/ 1397540 h 1605566"/>
                <a:gd name="connsiteX3" fmla="*/ 233536 w 1082572"/>
                <a:gd name="connsiteY3" fmla="*/ 1062857 h 1605566"/>
                <a:gd name="connsiteX4" fmla="*/ 80140 w 1082572"/>
                <a:gd name="connsiteY4" fmla="*/ 817822 h 1605566"/>
                <a:gd name="connsiteX5" fmla="*/ 20375 w 1082572"/>
                <a:gd name="connsiteY5" fmla="*/ 680363 h 1605566"/>
                <a:gd name="connsiteX6" fmla="*/ 454 w 1082572"/>
                <a:gd name="connsiteY6" fmla="*/ 544896 h 1605566"/>
                <a:gd name="connsiteX7" fmla="*/ 36313 w 1082572"/>
                <a:gd name="connsiteY7" fmla="*/ 343689 h 1605566"/>
                <a:gd name="connsiteX8" fmla="*/ 143889 w 1082572"/>
                <a:gd name="connsiteY8" fmla="*/ 176347 h 1605566"/>
                <a:gd name="connsiteX9" fmla="*/ 305254 w 1082572"/>
                <a:gd name="connsiteY9" fmla="*/ 56818 h 1605566"/>
                <a:gd name="connsiteX10" fmla="*/ 472595 w 1082572"/>
                <a:gd name="connsiteY10" fmla="*/ 7014 h 1605566"/>
                <a:gd name="connsiteX11" fmla="*/ 629975 w 1082572"/>
                <a:gd name="connsiteY11" fmla="*/ 5022 h 1605566"/>
                <a:gd name="connsiteX12" fmla="*/ 771419 w 1082572"/>
                <a:gd name="connsiteY12" fmla="*/ 50842 h 1605566"/>
                <a:gd name="connsiteX13" fmla="*/ 906885 w 1082572"/>
                <a:gd name="connsiteY13" fmla="*/ 138496 h 1605566"/>
                <a:gd name="connsiteX14" fmla="*/ 1010477 w 1082572"/>
                <a:gd name="connsiteY14" fmla="*/ 269979 h 1605566"/>
                <a:gd name="connsiteX15" fmla="*/ 1066258 w 1082572"/>
                <a:gd name="connsiteY15" fmla="*/ 407438 h 1605566"/>
                <a:gd name="connsiteX16" fmla="*/ 1082195 w 1082572"/>
                <a:gd name="connsiteY16" fmla="*/ 554857 h 1605566"/>
                <a:gd name="connsiteX17" fmla="*/ 1054305 w 1082572"/>
                <a:gd name="connsiteY17" fmla="*/ 710246 h 1605566"/>
                <a:gd name="connsiteX18" fmla="*/ 976611 w 1082572"/>
                <a:gd name="connsiteY18" fmla="*/ 873602 h 1605566"/>
                <a:gd name="connsiteX19" fmla="*/ 902901 w 1082572"/>
                <a:gd name="connsiteY19" fmla="*/ 979187 h 1605566"/>
                <a:gd name="connsiteX20" fmla="*/ 779387 w 1082572"/>
                <a:gd name="connsiteY20" fmla="*/ 1176410 h 1605566"/>
                <a:gd name="connsiteX21" fmla="*/ 677787 w 1082572"/>
                <a:gd name="connsiteY21" fmla="*/ 1343751 h 1605566"/>
                <a:gd name="connsiteX22" fmla="*/ 596109 w 1082572"/>
                <a:gd name="connsiteY22" fmla="*/ 1467265 h 1605566"/>
                <a:gd name="connsiteX23" fmla="*/ 677787 w 1082572"/>
                <a:gd name="connsiteY23" fmla="*/ 1600740 h 1605566"/>
                <a:gd name="connsiteX24" fmla="*/ 586148 w 1082572"/>
                <a:gd name="connsiteY24" fmla="*/ 1578826 h 1605566"/>
                <a:gd name="connsiteX25" fmla="*/ 534352 w 1082572"/>
                <a:gd name="connsiteY25" fmla="*/ 1604724 h 1605566"/>
                <a:gd name="connsiteX26" fmla="*/ 488532 w 1082572"/>
                <a:gd name="connsiteY26" fmla="*/ 1580818 h 1605566"/>
                <a:gd name="connsiteX27" fmla="*/ 408846 w 1082572"/>
                <a:gd name="connsiteY27" fmla="*/ 1592771 h 1605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082572" h="1605566">
                  <a:moveTo>
                    <a:pt x="408846" y="1592771"/>
                  </a:moveTo>
                  <a:cubicBezTo>
                    <a:pt x="408182" y="1574510"/>
                    <a:pt x="479568" y="1503787"/>
                    <a:pt x="484548" y="1471249"/>
                  </a:cubicBezTo>
                  <a:cubicBezTo>
                    <a:pt x="489528" y="1438711"/>
                    <a:pt x="438728" y="1397540"/>
                    <a:pt x="438728" y="1397540"/>
                  </a:cubicBezTo>
                  <a:lnTo>
                    <a:pt x="233536" y="1062857"/>
                  </a:lnTo>
                  <a:cubicBezTo>
                    <a:pt x="173771" y="966237"/>
                    <a:pt x="115667" y="881571"/>
                    <a:pt x="80140" y="817822"/>
                  </a:cubicBezTo>
                  <a:cubicBezTo>
                    <a:pt x="44613" y="754073"/>
                    <a:pt x="33656" y="725851"/>
                    <a:pt x="20375" y="680363"/>
                  </a:cubicBezTo>
                  <a:cubicBezTo>
                    <a:pt x="7094" y="634875"/>
                    <a:pt x="-2202" y="601008"/>
                    <a:pt x="454" y="544896"/>
                  </a:cubicBezTo>
                  <a:cubicBezTo>
                    <a:pt x="3110" y="488784"/>
                    <a:pt x="12407" y="405114"/>
                    <a:pt x="36313" y="343689"/>
                  </a:cubicBezTo>
                  <a:cubicBezTo>
                    <a:pt x="60219" y="282264"/>
                    <a:pt x="99065" y="224159"/>
                    <a:pt x="143889" y="176347"/>
                  </a:cubicBezTo>
                  <a:cubicBezTo>
                    <a:pt x="188712" y="128535"/>
                    <a:pt x="250470" y="85040"/>
                    <a:pt x="305254" y="56818"/>
                  </a:cubicBezTo>
                  <a:cubicBezTo>
                    <a:pt x="360038" y="28596"/>
                    <a:pt x="418475" y="15647"/>
                    <a:pt x="472595" y="7014"/>
                  </a:cubicBezTo>
                  <a:cubicBezTo>
                    <a:pt x="526715" y="-1619"/>
                    <a:pt x="580171" y="-2283"/>
                    <a:pt x="629975" y="5022"/>
                  </a:cubicBezTo>
                  <a:cubicBezTo>
                    <a:pt x="679779" y="12327"/>
                    <a:pt x="725267" y="28596"/>
                    <a:pt x="771419" y="50842"/>
                  </a:cubicBezTo>
                  <a:cubicBezTo>
                    <a:pt x="817571" y="73088"/>
                    <a:pt x="867042" y="101973"/>
                    <a:pt x="906885" y="138496"/>
                  </a:cubicBezTo>
                  <a:cubicBezTo>
                    <a:pt x="946728" y="175019"/>
                    <a:pt x="983915" y="225155"/>
                    <a:pt x="1010477" y="269979"/>
                  </a:cubicBezTo>
                  <a:cubicBezTo>
                    <a:pt x="1037039" y="314803"/>
                    <a:pt x="1054305" y="359958"/>
                    <a:pt x="1066258" y="407438"/>
                  </a:cubicBezTo>
                  <a:cubicBezTo>
                    <a:pt x="1078211" y="454918"/>
                    <a:pt x="1084187" y="504389"/>
                    <a:pt x="1082195" y="554857"/>
                  </a:cubicBezTo>
                  <a:cubicBezTo>
                    <a:pt x="1080203" y="605325"/>
                    <a:pt x="1071902" y="657122"/>
                    <a:pt x="1054305" y="710246"/>
                  </a:cubicBezTo>
                  <a:cubicBezTo>
                    <a:pt x="1036708" y="763370"/>
                    <a:pt x="1001845" y="828779"/>
                    <a:pt x="976611" y="873602"/>
                  </a:cubicBezTo>
                  <a:cubicBezTo>
                    <a:pt x="951377" y="918425"/>
                    <a:pt x="935772" y="928719"/>
                    <a:pt x="902901" y="979187"/>
                  </a:cubicBezTo>
                  <a:cubicBezTo>
                    <a:pt x="870030" y="1029655"/>
                    <a:pt x="816906" y="1115649"/>
                    <a:pt x="779387" y="1176410"/>
                  </a:cubicBezTo>
                  <a:cubicBezTo>
                    <a:pt x="741868" y="1237171"/>
                    <a:pt x="708333" y="1295275"/>
                    <a:pt x="677787" y="1343751"/>
                  </a:cubicBezTo>
                  <a:cubicBezTo>
                    <a:pt x="647241" y="1392227"/>
                    <a:pt x="596109" y="1424434"/>
                    <a:pt x="596109" y="1467265"/>
                  </a:cubicBezTo>
                  <a:cubicBezTo>
                    <a:pt x="596109" y="1510096"/>
                    <a:pt x="679447" y="1582147"/>
                    <a:pt x="677787" y="1600740"/>
                  </a:cubicBezTo>
                  <a:cubicBezTo>
                    <a:pt x="676127" y="1619333"/>
                    <a:pt x="610054" y="1578162"/>
                    <a:pt x="586148" y="1578826"/>
                  </a:cubicBezTo>
                  <a:cubicBezTo>
                    <a:pt x="562242" y="1579490"/>
                    <a:pt x="550621" y="1604392"/>
                    <a:pt x="534352" y="1604724"/>
                  </a:cubicBezTo>
                  <a:cubicBezTo>
                    <a:pt x="518083" y="1605056"/>
                    <a:pt x="509118" y="1582146"/>
                    <a:pt x="488532" y="1580818"/>
                  </a:cubicBezTo>
                  <a:cubicBezTo>
                    <a:pt x="467946" y="1579490"/>
                    <a:pt x="409510" y="1611032"/>
                    <a:pt x="408846" y="1592771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381000" h="1206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36" name="Balloon 8"/>
          <p:cNvGrpSpPr/>
          <p:nvPr/>
        </p:nvGrpSpPr>
        <p:grpSpPr>
          <a:xfrm>
            <a:off x="7036966" y="216032"/>
            <a:ext cx="1808928" cy="3396932"/>
            <a:chOff x="7049438" y="175084"/>
            <a:chExt cx="1808928" cy="3396932"/>
          </a:xfrm>
        </p:grpSpPr>
        <p:sp>
          <p:nvSpPr>
            <p:cNvPr id="135" name="String 8"/>
            <p:cNvSpPr/>
            <p:nvPr/>
          </p:nvSpPr>
          <p:spPr>
            <a:xfrm>
              <a:off x="7049438" y="1486463"/>
              <a:ext cx="986471" cy="2085553"/>
            </a:xfrm>
            <a:custGeom>
              <a:avLst/>
              <a:gdLst>
                <a:gd name="connsiteX0" fmla="*/ 986471 w 986471"/>
                <a:gd name="connsiteY0" fmla="*/ 0 h 2085553"/>
                <a:gd name="connsiteX1" fmla="*/ 783772 w 986471"/>
                <a:gd name="connsiteY1" fmla="*/ 346841 h 2085553"/>
                <a:gd name="connsiteX2" fmla="*/ 648639 w 986471"/>
                <a:gd name="connsiteY2" fmla="*/ 1004489 h 2085553"/>
                <a:gd name="connsiteX3" fmla="*/ 180178 w 986471"/>
                <a:gd name="connsiteY3" fmla="*/ 1508985 h 2085553"/>
                <a:gd name="connsiteX4" fmla="*/ 0 w 986471"/>
                <a:gd name="connsiteY4" fmla="*/ 2085553 h 20855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6471" h="2085553">
                  <a:moveTo>
                    <a:pt x="986471" y="0"/>
                  </a:moveTo>
                  <a:cubicBezTo>
                    <a:pt x="913274" y="89713"/>
                    <a:pt x="840077" y="179426"/>
                    <a:pt x="783772" y="346841"/>
                  </a:cubicBezTo>
                  <a:cubicBezTo>
                    <a:pt x="727467" y="514256"/>
                    <a:pt x="749238" y="810798"/>
                    <a:pt x="648639" y="1004489"/>
                  </a:cubicBezTo>
                  <a:cubicBezTo>
                    <a:pt x="548040" y="1198180"/>
                    <a:pt x="288285" y="1328808"/>
                    <a:pt x="180178" y="1508985"/>
                  </a:cubicBezTo>
                  <a:cubicBezTo>
                    <a:pt x="72071" y="1689162"/>
                    <a:pt x="36035" y="1887357"/>
                    <a:pt x="0" y="2085553"/>
                  </a:cubicBezTo>
                </a:path>
              </a:pathLst>
            </a:custGeom>
            <a:noFill/>
            <a:ln w="28575"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3" name="Balloon 8"/>
            <p:cNvSpPr/>
            <p:nvPr/>
          </p:nvSpPr>
          <p:spPr>
            <a:xfrm rot="1512258">
              <a:off x="7778366" y="175084"/>
              <a:ext cx="1080000" cy="1440000"/>
            </a:xfrm>
            <a:custGeom>
              <a:avLst/>
              <a:gdLst>
                <a:gd name="connsiteX0" fmla="*/ 408846 w 1082572"/>
                <a:gd name="connsiteY0" fmla="*/ 1592771 h 1605566"/>
                <a:gd name="connsiteX1" fmla="*/ 484548 w 1082572"/>
                <a:gd name="connsiteY1" fmla="*/ 1471249 h 1605566"/>
                <a:gd name="connsiteX2" fmla="*/ 438728 w 1082572"/>
                <a:gd name="connsiteY2" fmla="*/ 1397540 h 1605566"/>
                <a:gd name="connsiteX3" fmla="*/ 233536 w 1082572"/>
                <a:gd name="connsiteY3" fmla="*/ 1062857 h 1605566"/>
                <a:gd name="connsiteX4" fmla="*/ 80140 w 1082572"/>
                <a:gd name="connsiteY4" fmla="*/ 817822 h 1605566"/>
                <a:gd name="connsiteX5" fmla="*/ 20375 w 1082572"/>
                <a:gd name="connsiteY5" fmla="*/ 680363 h 1605566"/>
                <a:gd name="connsiteX6" fmla="*/ 454 w 1082572"/>
                <a:gd name="connsiteY6" fmla="*/ 544896 h 1605566"/>
                <a:gd name="connsiteX7" fmla="*/ 36313 w 1082572"/>
                <a:gd name="connsiteY7" fmla="*/ 343689 h 1605566"/>
                <a:gd name="connsiteX8" fmla="*/ 143889 w 1082572"/>
                <a:gd name="connsiteY8" fmla="*/ 176347 h 1605566"/>
                <a:gd name="connsiteX9" fmla="*/ 305254 w 1082572"/>
                <a:gd name="connsiteY9" fmla="*/ 56818 h 1605566"/>
                <a:gd name="connsiteX10" fmla="*/ 472595 w 1082572"/>
                <a:gd name="connsiteY10" fmla="*/ 7014 h 1605566"/>
                <a:gd name="connsiteX11" fmla="*/ 629975 w 1082572"/>
                <a:gd name="connsiteY11" fmla="*/ 5022 h 1605566"/>
                <a:gd name="connsiteX12" fmla="*/ 771419 w 1082572"/>
                <a:gd name="connsiteY12" fmla="*/ 50842 h 1605566"/>
                <a:gd name="connsiteX13" fmla="*/ 906885 w 1082572"/>
                <a:gd name="connsiteY13" fmla="*/ 138496 h 1605566"/>
                <a:gd name="connsiteX14" fmla="*/ 1010477 w 1082572"/>
                <a:gd name="connsiteY14" fmla="*/ 269979 h 1605566"/>
                <a:gd name="connsiteX15" fmla="*/ 1066258 w 1082572"/>
                <a:gd name="connsiteY15" fmla="*/ 407438 h 1605566"/>
                <a:gd name="connsiteX16" fmla="*/ 1082195 w 1082572"/>
                <a:gd name="connsiteY16" fmla="*/ 554857 h 1605566"/>
                <a:gd name="connsiteX17" fmla="*/ 1054305 w 1082572"/>
                <a:gd name="connsiteY17" fmla="*/ 710246 h 1605566"/>
                <a:gd name="connsiteX18" fmla="*/ 976611 w 1082572"/>
                <a:gd name="connsiteY18" fmla="*/ 873602 h 1605566"/>
                <a:gd name="connsiteX19" fmla="*/ 902901 w 1082572"/>
                <a:gd name="connsiteY19" fmla="*/ 979187 h 1605566"/>
                <a:gd name="connsiteX20" fmla="*/ 779387 w 1082572"/>
                <a:gd name="connsiteY20" fmla="*/ 1176410 h 1605566"/>
                <a:gd name="connsiteX21" fmla="*/ 677787 w 1082572"/>
                <a:gd name="connsiteY21" fmla="*/ 1343751 h 1605566"/>
                <a:gd name="connsiteX22" fmla="*/ 596109 w 1082572"/>
                <a:gd name="connsiteY22" fmla="*/ 1467265 h 1605566"/>
                <a:gd name="connsiteX23" fmla="*/ 677787 w 1082572"/>
                <a:gd name="connsiteY23" fmla="*/ 1600740 h 1605566"/>
                <a:gd name="connsiteX24" fmla="*/ 586148 w 1082572"/>
                <a:gd name="connsiteY24" fmla="*/ 1578826 h 1605566"/>
                <a:gd name="connsiteX25" fmla="*/ 534352 w 1082572"/>
                <a:gd name="connsiteY25" fmla="*/ 1604724 h 1605566"/>
                <a:gd name="connsiteX26" fmla="*/ 488532 w 1082572"/>
                <a:gd name="connsiteY26" fmla="*/ 1580818 h 1605566"/>
                <a:gd name="connsiteX27" fmla="*/ 408846 w 1082572"/>
                <a:gd name="connsiteY27" fmla="*/ 1592771 h 1605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082572" h="1605566">
                  <a:moveTo>
                    <a:pt x="408846" y="1592771"/>
                  </a:moveTo>
                  <a:cubicBezTo>
                    <a:pt x="408182" y="1574510"/>
                    <a:pt x="479568" y="1503787"/>
                    <a:pt x="484548" y="1471249"/>
                  </a:cubicBezTo>
                  <a:cubicBezTo>
                    <a:pt x="489528" y="1438711"/>
                    <a:pt x="438728" y="1397540"/>
                    <a:pt x="438728" y="1397540"/>
                  </a:cubicBezTo>
                  <a:lnTo>
                    <a:pt x="233536" y="1062857"/>
                  </a:lnTo>
                  <a:cubicBezTo>
                    <a:pt x="173771" y="966237"/>
                    <a:pt x="115667" y="881571"/>
                    <a:pt x="80140" y="817822"/>
                  </a:cubicBezTo>
                  <a:cubicBezTo>
                    <a:pt x="44613" y="754073"/>
                    <a:pt x="33656" y="725851"/>
                    <a:pt x="20375" y="680363"/>
                  </a:cubicBezTo>
                  <a:cubicBezTo>
                    <a:pt x="7094" y="634875"/>
                    <a:pt x="-2202" y="601008"/>
                    <a:pt x="454" y="544896"/>
                  </a:cubicBezTo>
                  <a:cubicBezTo>
                    <a:pt x="3110" y="488784"/>
                    <a:pt x="12407" y="405114"/>
                    <a:pt x="36313" y="343689"/>
                  </a:cubicBezTo>
                  <a:cubicBezTo>
                    <a:pt x="60219" y="282264"/>
                    <a:pt x="99065" y="224159"/>
                    <a:pt x="143889" y="176347"/>
                  </a:cubicBezTo>
                  <a:cubicBezTo>
                    <a:pt x="188712" y="128535"/>
                    <a:pt x="250470" y="85040"/>
                    <a:pt x="305254" y="56818"/>
                  </a:cubicBezTo>
                  <a:cubicBezTo>
                    <a:pt x="360038" y="28596"/>
                    <a:pt x="418475" y="15647"/>
                    <a:pt x="472595" y="7014"/>
                  </a:cubicBezTo>
                  <a:cubicBezTo>
                    <a:pt x="526715" y="-1619"/>
                    <a:pt x="580171" y="-2283"/>
                    <a:pt x="629975" y="5022"/>
                  </a:cubicBezTo>
                  <a:cubicBezTo>
                    <a:pt x="679779" y="12327"/>
                    <a:pt x="725267" y="28596"/>
                    <a:pt x="771419" y="50842"/>
                  </a:cubicBezTo>
                  <a:cubicBezTo>
                    <a:pt x="817571" y="73088"/>
                    <a:pt x="867042" y="101973"/>
                    <a:pt x="906885" y="138496"/>
                  </a:cubicBezTo>
                  <a:cubicBezTo>
                    <a:pt x="946728" y="175019"/>
                    <a:pt x="983915" y="225155"/>
                    <a:pt x="1010477" y="269979"/>
                  </a:cubicBezTo>
                  <a:cubicBezTo>
                    <a:pt x="1037039" y="314803"/>
                    <a:pt x="1054305" y="359958"/>
                    <a:pt x="1066258" y="407438"/>
                  </a:cubicBezTo>
                  <a:cubicBezTo>
                    <a:pt x="1078211" y="454918"/>
                    <a:pt x="1084187" y="504389"/>
                    <a:pt x="1082195" y="554857"/>
                  </a:cubicBezTo>
                  <a:cubicBezTo>
                    <a:pt x="1080203" y="605325"/>
                    <a:pt x="1071902" y="657122"/>
                    <a:pt x="1054305" y="710246"/>
                  </a:cubicBezTo>
                  <a:cubicBezTo>
                    <a:pt x="1036708" y="763370"/>
                    <a:pt x="1001845" y="828779"/>
                    <a:pt x="976611" y="873602"/>
                  </a:cubicBezTo>
                  <a:cubicBezTo>
                    <a:pt x="951377" y="918425"/>
                    <a:pt x="935772" y="928719"/>
                    <a:pt x="902901" y="979187"/>
                  </a:cubicBezTo>
                  <a:cubicBezTo>
                    <a:pt x="870030" y="1029655"/>
                    <a:pt x="816906" y="1115649"/>
                    <a:pt x="779387" y="1176410"/>
                  </a:cubicBezTo>
                  <a:cubicBezTo>
                    <a:pt x="741868" y="1237171"/>
                    <a:pt x="708333" y="1295275"/>
                    <a:pt x="677787" y="1343751"/>
                  </a:cubicBezTo>
                  <a:cubicBezTo>
                    <a:pt x="647241" y="1392227"/>
                    <a:pt x="596109" y="1424434"/>
                    <a:pt x="596109" y="1467265"/>
                  </a:cubicBezTo>
                  <a:cubicBezTo>
                    <a:pt x="596109" y="1510096"/>
                    <a:pt x="679447" y="1582147"/>
                    <a:pt x="677787" y="1600740"/>
                  </a:cubicBezTo>
                  <a:cubicBezTo>
                    <a:pt x="676127" y="1619333"/>
                    <a:pt x="610054" y="1578162"/>
                    <a:pt x="586148" y="1578826"/>
                  </a:cubicBezTo>
                  <a:cubicBezTo>
                    <a:pt x="562242" y="1579490"/>
                    <a:pt x="550621" y="1604392"/>
                    <a:pt x="534352" y="1604724"/>
                  </a:cubicBezTo>
                  <a:cubicBezTo>
                    <a:pt x="518083" y="1605056"/>
                    <a:pt x="509118" y="1582146"/>
                    <a:pt x="488532" y="1580818"/>
                  </a:cubicBezTo>
                  <a:cubicBezTo>
                    <a:pt x="467946" y="1579490"/>
                    <a:pt x="409510" y="1611032"/>
                    <a:pt x="408846" y="1592771"/>
                  </a:cubicBezTo>
                  <a:close/>
                </a:path>
              </a:pathLst>
            </a:custGeom>
            <a:solidFill>
              <a:srgbClr val="9CDC57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381000" h="1206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42" name="Balloon 9"/>
          <p:cNvGrpSpPr/>
          <p:nvPr/>
        </p:nvGrpSpPr>
        <p:grpSpPr>
          <a:xfrm>
            <a:off x="7824201" y="828863"/>
            <a:ext cx="1461802" cy="2761170"/>
            <a:chOff x="7824201" y="828863"/>
            <a:chExt cx="1461802" cy="2761170"/>
          </a:xfrm>
        </p:grpSpPr>
        <p:sp>
          <p:nvSpPr>
            <p:cNvPr id="137" name="String 9"/>
            <p:cNvSpPr/>
            <p:nvPr/>
          </p:nvSpPr>
          <p:spPr>
            <a:xfrm>
              <a:off x="7824201" y="2139606"/>
              <a:ext cx="635125" cy="1450427"/>
            </a:xfrm>
            <a:custGeom>
              <a:avLst/>
              <a:gdLst>
                <a:gd name="connsiteX0" fmla="*/ 635125 w 635125"/>
                <a:gd name="connsiteY0" fmla="*/ 0 h 1450427"/>
                <a:gd name="connsiteX1" fmla="*/ 382877 w 635125"/>
                <a:gd name="connsiteY1" fmla="*/ 333328 h 1450427"/>
                <a:gd name="connsiteX2" fmla="*/ 270266 w 635125"/>
                <a:gd name="connsiteY2" fmla="*/ 720709 h 1450427"/>
                <a:gd name="connsiteX3" fmla="*/ 207204 w 635125"/>
                <a:gd name="connsiteY3" fmla="*/ 1139622 h 1450427"/>
                <a:gd name="connsiteX4" fmla="*/ 0 w 635125"/>
                <a:gd name="connsiteY4" fmla="*/ 1450427 h 1450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5125" h="1450427">
                  <a:moveTo>
                    <a:pt x="635125" y="0"/>
                  </a:moveTo>
                  <a:cubicBezTo>
                    <a:pt x="539406" y="106605"/>
                    <a:pt x="443687" y="213210"/>
                    <a:pt x="382877" y="333328"/>
                  </a:cubicBezTo>
                  <a:cubicBezTo>
                    <a:pt x="322067" y="453446"/>
                    <a:pt x="299545" y="586327"/>
                    <a:pt x="270266" y="720709"/>
                  </a:cubicBezTo>
                  <a:cubicBezTo>
                    <a:pt x="240987" y="855091"/>
                    <a:pt x="252248" y="1018002"/>
                    <a:pt x="207204" y="1139622"/>
                  </a:cubicBezTo>
                  <a:cubicBezTo>
                    <a:pt x="162160" y="1261242"/>
                    <a:pt x="29279" y="1398626"/>
                    <a:pt x="0" y="1450427"/>
                  </a:cubicBezTo>
                </a:path>
              </a:pathLst>
            </a:custGeom>
            <a:noFill/>
            <a:ln w="28575"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4" name="Balloon 9"/>
            <p:cNvSpPr/>
            <p:nvPr/>
          </p:nvSpPr>
          <p:spPr>
            <a:xfrm rot="1512258">
              <a:off x="8206003" y="828863"/>
              <a:ext cx="1080000" cy="1440000"/>
            </a:xfrm>
            <a:custGeom>
              <a:avLst/>
              <a:gdLst>
                <a:gd name="connsiteX0" fmla="*/ 408846 w 1082572"/>
                <a:gd name="connsiteY0" fmla="*/ 1592771 h 1605566"/>
                <a:gd name="connsiteX1" fmla="*/ 484548 w 1082572"/>
                <a:gd name="connsiteY1" fmla="*/ 1471249 h 1605566"/>
                <a:gd name="connsiteX2" fmla="*/ 438728 w 1082572"/>
                <a:gd name="connsiteY2" fmla="*/ 1397540 h 1605566"/>
                <a:gd name="connsiteX3" fmla="*/ 233536 w 1082572"/>
                <a:gd name="connsiteY3" fmla="*/ 1062857 h 1605566"/>
                <a:gd name="connsiteX4" fmla="*/ 80140 w 1082572"/>
                <a:gd name="connsiteY4" fmla="*/ 817822 h 1605566"/>
                <a:gd name="connsiteX5" fmla="*/ 20375 w 1082572"/>
                <a:gd name="connsiteY5" fmla="*/ 680363 h 1605566"/>
                <a:gd name="connsiteX6" fmla="*/ 454 w 1082572"/>
                <a:gd name="connsiteY6" fmla="*/ 544896 h 1605566"/>
                <a:gd name="connsiteX7" fmla="*/ 36313 w 1082572"/>
                <a:gd name="connsiteY7" fmla="*/ 343689 h 1605566"/>
                <a:gd name="connsiteX8" fmla="*/ 143889 w 1082572"/>
                <a:gd name="connsiteY8" fmla="*/ 176347 h 1605566"/>
                <a:gd name="connsiteX9" fmla="*/ 305254 w 1082572"/>
                <a:gd name="connsiteY9" fmla="*/ 56818 h 1605566"/>
                <a:gd name="connsiteX10" fmla="*/ 472595 w 1082572"/>
                <a:gd name="connsiteY10" fmla="*/ 7014 h 1605566"/>
                <a:gd name="connsiteX11" fmla="*/ 629975 w 1082572"/>
                <a:gd name="connsiteY11" fmla="*/ 5022 h 1605566"/>
                <a:gd name="connsiteX12" fmla="*/ 771419 w 1082572"/>
                <a:gd name="connsiteY12" fmla="*/ 50842 h 1605566"/>
                <a:gd name="connsiteX13" fmla="*/ 906885 w 1082572"/>
                <a:gd name="connsiteY13" fmla="*/ 138496 h 1605566"/>
                <a:gd name="connsiteX14" fmla="*/ 1010477 w 1082572"/>
                <a:gd name="connsiteY14" fmla="*/ 269979 h 1605566"/>
                <a:gd name="connsiteX15" fmla="*/ 1066258 w 1082572"/>
                <a:gd name="connsiteY15" fmla="*/ 407438 h 1605566"/>
                <a:gd name="connsiteX16" fmla="*/ 1082195 w 1082572"/>
                <a:gd name="connsiteY16" fmla="*/ 554857 h 1605566"/>
                <a:gd name="connsiteX17" fmla="*/ 1054305 w 1082572"/>
                <a:gd name="connsiteY17" fmla="*/ 710246 h 1605566"/>
                <a:gd name="connsiteX18" fmla="*/ 976611 w 1082572"/>
                <a:gd name="connsiteY18" fmla="*/ 873602 h 1605566"/>
                <a:gd name="connsiteX19" fmla="*/ 902901 w 1082572"/>
                <a:gd name="connsiteY19" fmla="*/ 979187 h 1605566"/>
                <a:gd name="connsiteX20" fmla="*/ 779387 w 1082572"/>
                <a:gd name="connsiteY20" fmla="*/ 1176410 h 1605566"/>
                <a:gd name="connsiteX21" fmla="*/ 677787 w 1082572"/>
                <a:gd name="connsiteY21" fmla="*/ 1343751 h 1605566"/>
                <a:gd name="connsiteX22" fmla="*/ 596109 w 1082572"/>
                <a:gd name="connsiteY22" fmla="*/ 1467265 h 1605566"/>
                <a:gd name="connsiteX23" fmla="*/ 677787 w 1082572"/>
                <a:gd name="connsiteY23" fmla="*/ 1600740 h 1605566"/>
                <a:gd name="connsiteX24" fmla="*/ 586148 w 1082572"/>
                <a:gd name="connsiteY24" fmla="*/ 1578826 h 1605566"/>
                <a:gd name="connsiteX25" fmla="*/ 534352 w 1082572"/>
                <a:gd name="connsiteY25" fmla="*/ 1604724 h 1605566"/>
                <a:gd name="connsiteX26" fmla="*/ 488532 w 1082572"/>
                <a:gd name="connsiteY26" fmla="*/ 1580818 h 1605566"/>
                <a:gd name="connsiteX27" fmla="*/ 408846 w 1082572"/>
                <a:gd name="connsiteY27" fmla="*/ 1592771 h 1605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082572" h="1605566">
                  <a:moveTo>
                    <a:pt x="408846" y="1592771"/>
                  </a:moveTo>
                  <a:cubicBezTo>
                    <a:pt x="408182" y="1574510"/>
                    <a:pt x="479568" y="1503787"/>
                    <a:pt x="484548" y="1471249"/>
                  </a:cubicBezTo>
                  <a:cubicBezTo>
                    <a:pt x="489528" y="1438711"/>
                    <a:pt x="438728" y="1397540"/>
                    <a:pt x="438728" y="1397540"/>
                  </a:cubicBezTo>
                  <a:lnTo>
                    <a:pt x="233536" y="1062857"/>
                  </a:lnTo>
                  <a:cubicBezTo>
                    <a:pt x="173771" y="966237"/>
                    <a:pt x="115667" y="881571"/>
                    <a:pt x="80140" y="817822"/>
                  </a:cubicBezTo>
                  <a:cubicBezTo>
                    <a:pt x="44613" y="754073"/>
                    <a:pt x="33656" y="725851"/>
                    <a:pt x="20375" y="680363"/>
                  </a:cubicBezTo>
                  <a:cubicBezTo>
                    <a:pt x="7094" y="634875"/>
                    <a:pt x="-2202" y="601008"/>
                    <a:pt x="454" y="544896"/>
                  </a:cubicBezTo>
                  <a:cubicBezTo>
                    <a:pt x="3110" y="488784"/>
                    <a:pt x="12407" y="405114"/>
                    <a:pt x="36313" y="343689"/>
                  </a:cubicBezTo>
                  <a:cubicBezTo>
                    <a:pt x="60219" y="282264"/>
                    <a:pt x="99065" y="224159"/>
                    <a:pt x="143889" y="176347"/>
                  </a:cubicBezTo>
                  <a:cubicBezTo>
                    <a:pt x="188712" y="128535"/>
                    <a:pt x="250470" y="85040"/>
                    <a:pt x="305254" y="56818"/>
                  </a:cubicBezTo>
                  <a:cubicBezTo>
                    <a:pt x="360038" y="28596"/>
                    <a:pt x="418475" y="15647"/>
                    <a:pt x="472595" y="7014"/>
                  </a:cubicBezTo>
                  <a:cubicBezTo>
                    <a:pt x="526715" y="-1619"/>
                    <a:pt x="580171" y="-2283"/>
                    <a:pt x="629975" y="5022"/>
                  </a:cubicBezTo>
                  <a:cubicBezTo>
                    <a:pt x="679779" y="12327"/>
                    <a:pt x="725267" y="28596"/>
                    <a:pt x="771419" y="50842"/>
                  </a:cubicBezTo>
                  <a:cubicBezTo>
                    <a:pt x="817571" y="73088"/>
                    <a:pt x="867042" y="101973"/>
                    <a:pt x="906885" y="138496"/>
                  </a:cubicBezTo>
                  <a:cubicBezTo>
                    <a:pt x="946728" y="175019"/>
                    <a:pt x="983915" y="225155"/>
                    <a:pt x="1010477" y="269979"/>
                  </a:cubicBezTo>
                  <a:cubicBezTo>
                    <a:pt x="1037039" y="314803"/>
                    <a:pt x="1054305" y="359958"/>
                    <a:pt x="1066258" y="407438"/>
                  </a:cubicBezTo>
                  <a:cubicBezTo>
                    <a:pt x="1078211" y="454918"/>
                    <a:pt x="1084187" y="504389"/>
                    <a:pt x="1082195" y="554857"/>
                  </a:cubicBezTo>
                  <a:cubicBezTo>
                    <a:pt x="1080203" y="605325"/>
                    <a:pt x="1071902" y="657122"/>
                    <a:pt x="1054305" y="710246"/>
                  </a:cubicBezTo>
                  <a:cubicBezTo>
                    <a:pt x="1036708" y="763370"/>
                    <a:pt x="1001845" y="828779"/>
                    <a:pt x="976611" y="873602"/>
                  </a:cubicBezTo>
                  <a:cubicBezTo>
                    <a:pt x="951377" y="918425"/>
                    <a:pt x="935772" y="928719"/>
                    <a:pt x="902901" y="979187"/>
                  </a:cubicBezTo>
                  <a:cubicBezTo>
                    <a:pt x="870030" y="1029655"/>
                    <a:pt x="816906" y="1115649"/>
                    <a:pt x="779387" y="1176410"/>
                  </a:cubicBezTo>
                  <a:cubicBezTo>
                    <a:pt x="741868" y="1237171"/>
                    <a:pt x="708333" y="1295275"/>
                    <a:pt x="677787" y="1343751"/>
                  </a:cubicBezTo>
                  <a:cubicBezTo>
                    <a:pt x="647241" y="1392227"/>
                    <a:pt x="596109" y="1424434"/>
                    <a:pt x="596109" y="1467265"/>
                  </a:cubicBezTo>
                  <a:cubicBezTo>
                    <a:pt x="596109" y="1510096"/>
                    <a:pt x="679447" y="1582147"/>
                    <a:pt x="677787" y="1600740"/>
                  </a:cubicBezTo>
                  <a:cubicBezTo>
                    <a:pt x="676127" y="1619333"/>
                    <a:pt x="610054" y="1578162"/>
                    <a:pt x="586148" y="1578826"/>
                  </a:cubicBezTo>
                  <a:cubicBezTo>
                    <a:pt x="562242" y="1579490"/>
                    <a:pt x="550621" y="1604392"/>
                    <a:pt x="534352" y="1604724"/>
                  </a:cubicBezTo>
                  <a:cubicBezTo>
                    <a:pt x="518083" y="1605056"/>
                    <a:pt x="509118" y="1582146"/>
                    <a:pt x="488532" y="1580818"/>
                  </a:cubicBezTo>
                  <a:cubicBezTo>
                    <a:pt x="467946" y="1579490"/>
                    <a:pt x="409510" y="1611032"/>
                    <a:pt x="408846" y="1592771"/>
                  </a:cubicBezTo>
                  <a:close/>
                </a:path>
              </a:pathLst>
            </a:custGeom>
            <a:solidFill>
              <a:srgbClr val="8F4CC3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381000" h="1206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43" name="Basket"/>
          <p:cNvGrpSpPr/>
          <p:nvPr/>
        </p:nvGrpSpPr>
        <p:grpSpPr>
          <a:xfrm>
            <a:off x="4296000" y="2669069"/>
            <a:ext cx="3600000" cy="2653860"/>
            <a:chOff x="4296000" y="2669069"/>
            <a:chExt cx="3600000" cy="2653860"/>
          </a:xfrm>
        </p:grpSpPr>
        <p:pic>
          <p:nvPicPr>
            <p:cNvPr id="73" name="Basket Back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62038" y="3531260"/>
              <a:ext cx="3133962" cy="1406489"/>
            </a:xfrm>
            <a:prstGeom prst="rect">
              <a:avLst/>
            </a:prstGeom>
          </p:spPr>
        </p:pic>
        <p:pic>
          <p:nvPicPr>
            <p:cNvPr id="75" name="Basket Left Sid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2151" y="3531260"/>
              <a:ext cx="536917" cy="1750817"/>
            </a:xfrm>
            <a:prstGeom prst="rect">
              <a:avLst/>
            </a:prstGeom>
          </p:spPr>
        </p:pic>
        <p:pic>
          <p:nvPicPr>
            <p:cNvPr id="128" name="Characters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93657" y="2669069"/>
              <a:ext cx="1921680" cy="1335167"/>
            </a:xfrm>
            <a:prstGeom prst="rect">
              <a:avLst/>
            </a:prstGeom>
          </p:spPr>
        </p:pic>
        <p:pic>
          <p:nvPicPr>
            <p:cNvPr id="67" name="Basket Front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96000" y="3968662"/>
              <a:ext cx="3139798" cy="1324785"/>
            </a:xfrm>
            <a:prstGeom prst="rect">
              <a:avLst/>
            </a:prstGeom>
          </p:spPr>
        </p:pic>
        <p:pic>
          <p:nvPicPr>
            <p:cNvPr id="71" name="Basket Right Side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53247" y="3531260"/>
              <a:ext cx="542753" cy="1791669"/>
            </a:xfrm>
            <a:prstGeom prst="rect">
              <a:avLst/>
            </a:prstGeom>
          </p:spPr>
        </p:pic>
      </p:grpSp>
      <p:grpSp>
        <p:nvGrpSpPr>
          <p:cNvPr id="130" name="Balloon 5"/>
          <p:cNvGrpSpPr/>
          <p:nvPr/>
        </p:nvGrpSpPr>
        <p:grpSpPr>
          <a:xfrm>
            <a:off x="5249019" y="286636"/>
            <a:ext cx="1080000" cy="3703767"/>
            <a:chOff x="5249019" y="286636"/>
            <a:chExt cx="1080000" cy="3703767"/>
          </a:xfrm>
        </p:grpSpPr>
        <p:sp>
          <p:nvSpPr>
            <p:cNvPr id="129" name="String 5"/>
            <p:cNvSpPr/>
            <p:nvPr/>
          </p:nvSpPr>
          <p:spPr>
            <a:xfrm>
              <a:off x="5752149" y="1657552"/>
              <a:ext cx="247199" cy="2332851"/>
            </a:xfrm>
            <a:custGeom>
              <a:avLst/>
              <a:gdLst>
                <a:gd name="connsiteX0" fmla="*/ 79978 w 247199"/>
                <a:gd name="connsiteY0" fmla="*/ 0 h 2332851"/>
                <a:gd name="connsiteX1" fmla="*/ 144600 w 247199"/>
                <a:gd name="connsiteY1" fmla="*/ 387731 h 2332851"/>
                <a:gd name="connsiteX2" fmla="*/ 21818 w 247199"/>
                <a:gd name="connsiteY2" fmla="*/ 772232 h 2332851"/>
                <a:gd name="connsiteX3" fmla="*/ 21818 w 247199"/>
                <a:gd name="connsiteY3" fmla="*/ 1185812 h 2332851"/>
                <a:gd name="connsiteX4" fmla="*/ 241533 w 247199"/>
                <a:gd name="connsiteY4" fmla="*/ 1886960 h 2332851"/>
                <a:gd name="connsiteX5" fmla="*/ 160756 w 247199"/>
                <a:gd name="connsiteY5" fmla="*/ 2332851 h 2332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7199" h="2332851">
                  <a:moveTo>
                    <a:pt x="79978" y="0"/>
                  </a:moveTo>
                  <a:cubicBezTo>
                    <a:pt x="117135" y="129513"/>
                    <a:pt x="154293" y="259026"/>
                    <a:pt x="144600" y="387731"/>
                  </a:cubicBezTo>
                  <a:cubicBezTo>
                    <a:pt x="134907" y="516436"/>
                    <a:pt x="42282" y="639219"/>
                    <a:pt x="21818" y="772232"/>
                  </a:cubicBezTo>
                  <a:cubicBezTo>
                    <a:pt x="1354" y="905245"/>
                    <a:pt x="-14801" y="1000024"/>
                    <a:pt x="21818" y="1185812"/>
                  </a:cubicBezTo>
                  <a:cubicBezTo>
                    <a:pt x="58437" y="1371600"/>
                    <a:pt x="218377" y="1695787"/>
                    <a:pt x="241533" y="1886960"/>
                  </a:cubicBezTo>
                  <a:cubicBezTo>
                    <a:pt x="264689" y="2078133"/>
                    <a:pt x="212722" y="2205492"/>
                    <a:pt x="160756" y="2332851"/>
                  </a:cubicBezTo>
                </a:path>
              </a:pathLst>
            </a:custGeom>
            <a:noFill/>
            <a:ln w="28575"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7" name="Balloon 5"/>
            <p:cNvSpPr/>
            <p:nvPr/>
          </p:nvSpPr>
          <p:spPr>
            <a:xfrm rot="21278860">
              <a:off x="5249019" y="286636"/>
              <a:ext cx="1080000" cy="1440000"/>
            </a:xfrm>
            <a:custGeom>
              <a:avLst/>
              <a:gdLst>
                <a:gd name="connsiteX0" fmla="*/ 408846 w 1082572"/>
                <a:gd name="connsiteY0" fmla="*/ 1592771 h 1605566"/>
                <a:gd name="connsiteX1" fmla="*/ 484548 w 1082572"/>
                <a:gd name="connsiteY1" fmla="*/ 1471249 h 1605566"/>
                <a:gd name="connsiteX2" fmla="*/ 438728 w 1082572"/>
                <a:gd name="connsiteY2" fmla="*/ 1397540 h 1605566"/>
                <a:gd name="connsiteX3" fmla="*/ 233536 w 1082572"/>
                <a:gd name="connsiteY3" fmla="*/ 1062857 h 1605566"/>
                <a:gd name="connsiteX4" fmla="*/ 80140 w 1082572"/>
                <a:gd name="connsiteY4" fmla="*/ 817822 h 1605566"/>
                <a:gd name="connsiteX5" fmla="*/ 20375 w 1082572"/>
                <a:gd name="connsiteY5" fmla="*/ 680363 h 1605566"/>
                <a:gd name="connsiteX6" fmla="*/ 454 w 1082572"/>
                <a:gd name="connsiteY6" fmla="*/ 544896 h 1605566"/>
                <a:gd name="connsiteX7" fmla="*/ 36313 w 1082572"/>
                <a:gd name="connsiteY7" fmla="*/ 343689 h 1605566"/>
                <a:gd name="connsiteX8" fmla="*/ 143889 w 1082572"/>
                <a:gd name="connsiteY8" fmla="*/ 176347 h 1605566"/>
                <a:gd name="connsiteX9" fmla="*/ 305254 w 1082572"/>
                <a:gd name="connsiteY9" fmla="*/ 56818 h 1605566"/>
                <a:gd name="connsiteX10" fmla="*/ 472595 w 1082572"/>
                <a:gd name="connsiteY10" fmla="*/ 7014 h 1605566"/>
                <a:gd name="connsiteX11" fmla="*/ 629975 w 1082572"/>
                <a:gd name="connsiteY11" fmla="*/ 5022 h 1605566"/>
                <a:gd name="connsiteX12" fmla="*/ 771419 w 1082572"/>
                <a:gd name="connsiteY12" fmla="*/ 50842 h 1605566"/>
                <a:gd name="connsiteX13" fmla="*/ 906885 w 1082572"/>
                <a:gd name="connsiteY13" fmla="*/ 138496 h 1605566"/>
                <a:gd name="connsiteX14" fmla="*/ 1010477 w 1082572"/>
                <a:gd name="connsiteY14" fmla="*/ 269979 h 1605566"/>
                <a:gd name="connsiteX15" fmla="*/ 1066258 w 1082572"/>
                <a:gd name="connsiteY15" fmla="*/ 407438 h 1605566"/>
                <a:gd name="connsiteX16" fmla="*/ 1082195 w 1082572"/>
                <a:gd name="connsiteY16" fmla="*/ 554857 h 1605566"/>
                <a:gd name="connsiteX17" fmla="*/ 1054305 w 1082572"/>
                <a:gd name="connsiteY17" fmla="*/ 710246 h 1605566"/>
                <a:gd name="connsiteX18" fmla="*/ 976611 w 1082572"/>
                <a:gd name="connsiteY18" fmla="*/ 873602 h 1605566"/>
                <a:gd name="connsiteX19" fmla="*/ 902901 w 1082572"/>
                <a:gd name="connsiteY19" fmla="*/ 979187 h 1605566"/>
                <a:gd name="connsiteX20" fmla="*/ 779387 w 1082572"/>
                <a:gd name="connsiteY20" fmla="*/ 1176410 h 1605566"/>
                <a:gd name="connsiteX21" fmla="*/ 677787 w 1082572"/>
                <a:gd name="connsiteY21" fmla="*/ 1343751 h 1605566"/>
                <a:gd name="connsiteX22" fmla="*/ 596109 w 1082572"/>
                <a:gd name="connsiteY22" fmla="*/ 1467265 h 1605566"/>
                <a:gd name="connsiteX23" fmla="*/ 677787 w 1082572"/>
                <a:gd name="connsiteY23" fmla="*/ 1600740 h 1605566"/>
                <a:gd name="connsiteX24" fmla="*/ 586148 w 1082572"/>
                <a:gd name="connsiteY24" fmla="*/ 1578826 h 1605566"/>
                <a:gd name="connsiteX25" fmla="*/ 534352 w 1082572"/>
                <a:gd name="connsiteY25" fmla="*/ 1604724 h 1605566"/>
                <a:gd name="connsiteX26" fmla="*/ 488532 w 1082572"/>
                <a:gd name="connsiteY26" fmla="*/ 1580818 h 1605566"/>
                <a:gd name="connsiteX27" fmla="*/ 408846 w 1082572"/>
                <a:gd name="connsiteY27" fmla="*/ 1592771 h 1605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082572" h="1605566">
                  <a:moveTo>
                    <a:pt x="408846" y="1592771"/>
                  </a:moveTo>
                  <a:cubicBezTo>
                    <a:pt x="408182" y="1574510"/>
                    <a:pt x="479568" y="1503787"/>
                    <a:pt x="484548" y="1471249"/>
                  </a:cubicBezTo>
                  <a:cubicBezTo>
                    <a:pt x="489528" y="1438711"/>
                    <a:pt x="438728" y="1397540"/>
                    <a:pt x="438728" y="1397540"/>
                  </a:cubicBezTo>
                  <a:lnTo>
                    <a:pt x="233536" y="1062857"/>
                  </a:lnTo>
                  <a:cubicBezTo>
                    <a:pt x="173771" y="966237"/>
                    <a:pt x="115667" y="881571"/>
                    <a:pt x="80140" y="817822"/>
                  </a:cubicBezTo>
                  <a:cubicBezTo>
                    <a:pt x="44613" y="754073"/>
                    <a:pt x="33656" y="725851"/>
                    <a:pt x="20375" y="680363"/>
                  </a:cubicBezTo>
                  <a:cubicBezTo>
                    <a:pt x="7094" y="634875"/>
                    <a:pt x="-2202" y="601008"/>
                    <a:pt x="454" y="544896"/>
                  </a:cubicBezTo>
                  <a:cubicBezTo>
                    <a:pt x="3110" y="488784"/>
                    <a:pt x="12407" y="405114"/>
                    <a:pt x="36313" y="343689"/>
                  </a:cubicBezTo>
                  <a:cubicBezTo>
                    <a:pt x="60219" y="282264"/>
                    <a:pt x="99065" y="224159"/>
                    <a:pt x="143889" y="176347"/>
                  </a:cubicBezTo>
                  <a:cubicBezTo>
                    <a:pt x="188712" y="128535"/>
                    <a:pt x="250470" y="85040"/>
                    <a:pt x="305254" y="56818"/>
                  </a:cubicBezTo>
                  <a:cubicBezTo>
                    <a:pt x="360038" y="28596"/>
                    <a:pt x="418475" y="15647"/>
                    <a:pt x="472595" y="7014"/>
                  </a:cubicBezTo>
                  <a:cubicBezTo>
                    <a:pt x="526715" y="-1619"/>
                    <a:pt x="580171" y="-2283"/>
                    <a:pt x="629975" y="5022"/>
                  </a:cubicBezTo>
                  <a:cubicBezTo>
                    <a:pt x="679779" y="12327"/>
                    <a:pt x="725267" y="28596"/>
                    <a:pt x="771419" y="50842"/>
                  </a:cubicBezTo>
                  <a:cubicBezTo>
                    <a:pt x="817571" y="73088"/>
                    <a:pt x="867042" y="101973"/>
                    <a:pt x="906885" y="138496"/>
                  </a:cubicBezTo>
                  <a:cubicBezTo>
                    <a:pt x="946728" y="175019"/>
                    <a:pt x="983915" y="225155"/>
                    <a:pt x="1010477" y="269979"/>
                  </a:cubicBezTo>
                  <a:cubicBezTo>
                    <a:pt x="1037039" y="314803"/>
                    <a:pt x="1054305" y="359958"/>
                    <a:pt x="1066258" y="407438"/>
                  </a:cubicBezTo>
                  <a:cubicBezTo>
                    <a:pt x="1078211" y="454918"/>
                    <a:pt x="1084187" y="504389"/>
                    <a:pt x="1082195" y="554857"/>
                  </a:cubicBezTo>
                  <a:cubicBezTo>
                    <a:pt x="1080203" y="605325"/>
                    <a:pt x="1071902" y="657122"/>
                    <a:pt x="1054305" y="710246"/>
                  </a:cubicBezTo>
                  <a:cubicBezTo>
                    <a:pt x="1036708" y="763370"/>
                    <a:pt x="1001845" y="828779"/>
                    <a:pt x="976611" y="873602"/>
                  </a:cubicBezTo>
                  <a:cubicBezTo>
                    <a:pt x="951377" y="918425"/>
                    <a:pt x="935772" y="928719"/>
                    <a:pt x="902901" y="979187"/>
                  </a:cubicBezTo>
                  <a:cubicBezTo>
                    <a:pt x="870030" y="1029655"/>
                    <a:pt x="816906" y="1115649"/>
                    <a:pt x="779387" y="1176410"/>
                  </a:cubicBezTo>
                  <a:cubicBezTo>
                    <a:pt x="741868" y="1237171"/>
                    <a:pt x="708333" y="1295275"/>
                    <a:pt x="677787" y="1343751"/>
                  </a:cubicBezTo>
                  <a:cubicBezTo>
                    <a:pt x="647241" y="1392227"/>
                    <a:pt x="596109" y="1424434"/>
                    <a:pt x="596109" y="1467265"/>
                  </a:cubicBezTo>
                  <a:cubicBezTo>
                    <a:pt x="596109" y="1510096"/>
                    <a:pt x="679447" y="1582147"/>
                    <a:pt x="677787" y="1600740"/>
                  </a:cubicBezTo>
                  <a:cubicBezTo>
                    <a:pt x="676127" y="1619333"/>
                    <a:pt x="610054" y="1578162"/>
                    <a:pt x="586148" y="1578826"/>
                  </a:cubicBezTo>
                  <a:cubicBezTo>
                    <a:pt x="562242" y="1579490"/>
                    <a:pt x="550621" y="1604392"/>
                    <a:pt x="534352" y="1604724"/>
                  </a:cubicBezTo>
                  <a:cubicBezTo>
                    <a:pt x="518083" y="1605056"/>
                    <a:pt x="509118" y="1582146"/>
                    <a:pt x="488532" y="1580818"/>
                  </a:cubicBezTo>
                  <a:cubicBezTo>
                    <a:pt x="467946" y="1579490"/>
                    <a:pt x="409510" y="1611032"/>
                    <a:pt x="408846" y="1592771"/>
                  </a:cubicBezTo>
                  <a:close/>
                </a:path>
              </a:pathLst>
            </a:custGeom>
            <a:solidFill>
              <a:srgbClr val="7030A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381000" h="1206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34" name="Balloon 7"/>
          <p:cNvGrpSpPr/>
          <p:nvPr/>
        </p:nvGrpSpPr>
        <p:grpSpPr>
          <a:xfrm>
            <a:off x="6941785" y="400013"/>
            <a:ext cx="1080000" cy="3586265"/>
            <a:chOff x="6941785" y="400013"/>
            <a:chExt cx="1080000" cy="3586265"/>
          </a:xfrm>
        </p:grpSpPr>
        <p:sp>
          <p:nvSpPr>
            <p:cNvPr id="133" name="String 7"/>
            <p:cNvSpPr/>
            <p:nvPr/>
          </p:nvSpPr>
          <p:spPr>
            <a:xfrm>
              <a:off x="6978094" y="1795089"/>
              <a:ext cx="501714" cy="2191189"/>
            </a:xfrm>
            <a:custGeom>
              <a:avLst/>
              <a:gdLst>
                <a:gd name="connsiteX0" fmla="*/ 446665 w 501714"/>
                <a:gd name="connsiteY0" fmla="*/ 0 h 2191189"/>
                <a:gd name="connsiteX1" fmla="*/ 497231 w 501714"/>
                <a:gd name="connsiteY1" fmla="*/ 463521 h 2191189"/>
                <a:gd name="connsiteX2" fmla="*/ 345534 w 501714"/>
                <a:gd name="connsiteY2" fmla="*/ 960752 h 2191189"/>
                <a:gd name="connsiteX3" fmla="*/ 349747 w 501714"/>
                <a:gd name="connsiteY3" fmla="*/ 1394776 h 2191189"/>
                <a:gd name="connsiteX4" fmla="*/ 223333 w 501714"/>
                <a:gd name="connsiteY4" fmla="*/ 1833014 h 2191189"/>
                <a:gd name="connsiteX5" fmla="*/ 0 w 501714"/>
                <a:gd name="connsiteY5" fmla="*/ 2191189 h 2191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01714" h="2191189">
                  <a:moveTo>
                    <a:pt x="446665" y="0"/>
                  </a:moveTo>
                  <a:cubicBezTo>
                    <a:pt x="480375" y="151698"/>
                    <a:pt x="514086" y="303396"/>
                    <a:pt x="497231" y="463521"/>
                  </a:cubicBezTo>
                  <a:cubicBezTo>
                    <a:pt x="480376" y="623646"/>
                    <a:pt x="370115" y="805543"/>
                    <a:pt x="345534" y="960752"/>
                  </a:cubicBezTo>
                  <a:cubicBezTo>
                    <a:pt x="320953" y="1115961"/>
                    <a:pt x="370114" y="1249399"/>
                    <a:pt x="349747" y="1394776"/>
                  </a:cubicBezTo>
                  <a:cubicBezTo>
                    <a:pt x="329380" y="1540153"/>
                    <a:pt x="281624" y="1700279"/>
                    <a:pt x="223333" y="1833014"/>
                  </a:cubicBezTo>
                  <a:cubicBezTo>
                    <a:pt x="165042" y="1965750"/>
                    <a:pt x="82521" y="2078469"/>
                    <a:pt x="0" y="2191189"/>
                  </a:cubicBezTo>
                </a:path>
              </a:pathLst>
            </a:custGeom>
            <a:noFill/>
            <a:ln w="28575"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2" name="Balloon 7"/>
            <p:cNvSpPr/>
            <p:nvPr/>
          </p:nvSpPr>
          <p:spPr>
            <a:xfrm rot="202149">
              <a:off x="6941785" y="400013"/>
              <a:ext cx="1080000" cy="1440000"/>
            </a:xfrm>
            <a:custGeom>
              <a:avLst/>
              <a:gdLst>
                <a:gd name="connsiteX0" fmla="*/ 408846 w 1082572"/>
                <a:gd name="connsiteY0" fmla="*/ 1592771 h 1605566"/>
                <a:gd name="connsiteX1" fmla="*/ 484548 w 1082572"/>
                <a:gd name="connsiteY1" fmla="*/ 1471249 h 1605566"/>
                <a:gd name="connsiteX2" fmla="*/ 438728 w 1082572"/>
                <a:gd name="connsiteY2" fmla="*/ 1397540 h 1605566"/>
                <a:gd name="connsiteX3" fmla="*/ 233536 w 1082572"/>
                <a:gd name="connsiteY3" fmla="*/ 1062857 h 1605566"/>
                <a:gd name="connsiteX4" fmla="*/ 80140 w 1082572"/>
                <a:gd name="connsiteY4" fmla="*/ 817822 h 1605566"/>
                <a:gd name="connsiteX5" fmla="*/ 20375 w 1082572"/>
                <a:gd name="connsiteY5" fmla="*/ 680363 h 1605566"/>
                <a:gd name="connsiteX6" fmla="*/ 454 w 1082572"/>
                <a:gd name="connsiteY6" fmla="*/ 544896 h 1605566"/>
                <a:gd name="connsiteX7" fmla="*/ 36313 w 1082572"/>
                <a:gd name="connsiteY7" fmla="*/ 343689 h 1605566"/>
                <a:gd name="connsiteX8" fmla="*/ 143889 w 1082572"/>
                <a:gd name="connsiteY8" fmla="*/ 176347 h 1605566"/>
                <a:gd name="connsiteX9" fmla="*/ 305254 w 1082572"/>
                <a:gd name="connsiteY9" fmla="*/ 56818 h 1605566"/>
                <a:gd name="connsiteX10" fmla="*/ 472595 w 1082572"/>
                <a:gd name="connsiteY10" fmla="*/ 7014 h 1605566"/>
                <a:gd name="connsiteX11" fmla="*/ 629975 w 1082572"/>
                <a:gd name="connsiteY11" fmla="*/ 5022 h 1605566"/>
                <a:gd name="connsiteX12" fmla="*/ 771419 w 1082572"/>
                <a:gd name="connsiteY12" fmla="*/ 50842 h 1605566"/>
                <a:gd name="connsiteX13" fmla="*/ 906885 w 1082572"/>
                <a:gd name="connsiteY13" fmla="*/ 138496 h 1605566"/>
                <a:gd name="connsiteX14" fmla="*/ 1010477 w 1082572"/>
                <a:gd name="connsiteY14" fmla="*/ 269979 h 1605566"/>
                <a:gd name="connsiteX15" fmla="*/ 1066258 w 1082572"/>
                <a:gd name="connsiteY15" fmla="*/ 407438 h 1605566"/>
                <a:gd name="connsiteX16" fmla="*/ 1082195 w 1082572"/>
                <a:gd name="connsiteY16" fmla="*/ 554857 h 1605566"/>
                <a:gd name="connsiteX17" fmla="*/ 1054305 w 1082572"/>
                <a:gd name="connsiteY17" fmla="*/ 710246 h 1605566"/>
                <a:gd name="connsiteX18" fmla="*/ 976611 w 1082572"/>
                <a:gd name="connsiteY18" fmla="*/ 873602 h 1605566"/>
                <a:gd name="connsiteX19" fmla="*/ 902901 w 1082572"/>
                <a:gd name="connsiteY19" fmla="*/ 979187 h 1605566"/>
                <a:gd name="connsiteX20" fmla="*/ 779387 w 1082572"/>
                <a:gd name="connsiteY20" fmla="*/ 1176410 h 1605566"/>
                <a:gd name="connsiteX21" fmla="*/ 677787 w 1082572"/>
                <a:gd name="connsiteY21" fmla="*/ 1343751 h 1605566"/>
                <a:gd name="connsiteX22" fmla="*/ 596109 w 1082572"/>
                <a:gd name="connsiteY22" fmla="*/ 1467265 h 1605566"/>
                <a:gd name="connsiteX23" fmla="*/ 677787 w 1082572"/>
                <a:gd name="connsiteY23" fmla="*/ 1600740 h 1605566"/>
                <a:gd name="connsiteX24" fmla="*/ 586148 w 1082572"/>
                <a:gd name="connsiteY24" fmla="*/ 1578826 h 1605566"/>
                <a:gd name="connsiteX25" fmla="*/ 534352 w 1082572"/>
                <a:gd name="connsiteY25" fmla="*/ 1604724 h 1605566"/>
                <a:gd name="connsiteX26" fmla="*/ 488532 w 1082572"/>
                <a:gd name="connsiteY26" fmla="*/ 1580818 h 1605566"/>
                <a:gd name="connsiteX27" fmla="*/ 408846 w 1082572"/>
                <a:gd name="connsiteY27" fmla="*/ 1592771 h 1605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082572" h="1605566">
                  <a:moveTo>
                    <a:pt x="408846" y="1592771"/>
                  </a:moveTo>
                  <a:cubicBezTo>
                    <a:pt x="408182" y="1574510"/>
                    <a:pt x="479568" y="1503787"/>
                    <a:pt x="484548" y="1471249"/>
                  </a:cubicBezTo>
                  <a:cubicBezTo>
                    <a:pt x="489528" y="1438711"/>
                    <a:pt x="438728" y="1397540"/>
                    <a:pt x="438728" y="1397540"/>
                  </a:cubicBezTo>
                  <a:lnTo>
                    <a:pt x="233536" y="1062857"/>
                  </a:lnTo>
                  <a:cubicBezTo>
                    <a:pt x="173771" y="966237"/>
                    <a:pt x="115667" y="881571"/>
                    <a:pt x="80140" y="817822"/>
                  </a:cubicBezTo>
                  <a:cubicBezTo>
                    <a:pt x="44613" y="754073"/>
                    <a:pt x="33656" y="725851"/>
                    <a:pt x="20375" y="680363"/>
                  </a:cubicBezTo>
                  <a:cubicBezTo>
                    <a:pt x="7094" y="634875"/>
                    <a:pt x="-2202" y="601008"/>
                    <a:pt x="454" y="544896"/>
                  </a:cubicBezTo>
                  <a:cubicBezTo>
                    <a:pt x="3110" y="488784"/>
                    <a:pt x="12407" y="405114"/>
                    <a:pt x="36313" y="343689"/>
                  </a:cubicBezTo>
                  <a:cubicBezTo>
                    <a:pt x="60219" y="282264"/>
                    <a:pt x="99065" y="224159"/>
                    <a:pt x="143889" y="176347"/>
                  </a:cubicBezTo>
                  <a:cubicBezTo>
                    <a:pt x="188712" y="128535"/>
                    <a:pt x="250470" y="85040"/>
                    <a:pt x="305254" y="56818"/>
                  </a:cubicBezTo>
                  <a:cubicBezTo>
                    <a:pt x="360038" y="28596"/>
                    <a:pt x="418475" y="15647"/>
                    <a:pt x="472595" y="7014"/>
                  </a:cubicBezTo>
                  <a:cubicBezTo>
                    <a:pt x="526715" y="-1619"/>
                    <a:pt x="580171" y="-2283"/>
                    <a:pt x="629975" y="5022"/>
                  </a:cubicBezTo>
                  <a:cubicBezTo>
                    <a:pt x="679779" y="12327"/>
                    <a:pt x="725267" y="28596"/>
                    <a:pt x="771419" y="50842"/>
                  </a:cubicBezTo>
                  <a:cubicBezTo>
                    <a:pt x="817571" y="73088"/>
                    <a:pt x="867042" y="101973"/>
                    <a:pt x="906885" y="138496"/>
                  </a:cubicBezTo>
                  <a:cubicBezTo>
                    <a:pt x="946728" y="175019"/>
                    <a:pt x="983915" y="225155"/>
                    <a:pt x="1010477" y="269979"/>
                  </a:cubicBezTo>
                  <a:cubicBezTo>
                    <a:pt x="1037039" y="314803"/>
                    <a:pt x="1054305" y="359958"/>
                    <a:pt x="1066258" y="407438"/>
                  </a:cubicBezTo>
                  <a:cubicBezTo>
                    <a:pt x="1078211" y="454918"/>
                    <a:pt x="1084187" y="504389"/>
                    <a:pt x="1082195" y="554857"/>
                  </a:cubicBezTo>
                  <a:cubicBezTo>
                    <a:pt x="1080203" y="605325"/>
                    <a:pt x="1071902" y="657122"/>
                    <a:pt x="1054305" y="710246"/>
                  </a:cubicBezTo>
                  <a:cubicBezTo>
                    <a:pt x="1036708" y="763370"/>
                    <a:pt x="1001845" y="828779"/>
                    <a:pt x="976611" y="873602"/>
                  </a:cubicBezTo>
                  <a:cubicBezTo>
                    <a:pt x="951377" y="918425"/>
                    <a:pt x="935772" y="928719"/>
                    <a:pt x="902901" y="979187"/>
                  </a:cubicBezTo>
                  <a:cubicBezTo>
                    <a:pt x="870030" y="1029655"/>
                    <a:pt x="816906" y="1115649"/>
                    <a:pt x="779387" y="1176410"/>
                  </a:cubicBezTo>
                  <a:cubicBezTo>
                    <a:pt x="741868" y="1237171"/>
                    <a:pt x="708333" y="1295275"/>
                    <a:pt x="677787" y="1343751"/>
                  </a:cubicBezTo>
                  <a:cubicBezTo>
                    <a:pt x="647241" y="1392227"/>
                    <a:pt x="596109" y="1424434"/>
                    <a:pt x="596109" y="1467265"/>
                  </a:cubicBezTo>
                  <a:cubicBezTo>
                    <a:pt x="596109" y="1510096"/>
                    <a:pt x="679447" y="1582147"/>
                    <a:pt x="677787" y="1600740"/>
                  </a:cubicBezTo>
                  <a:cubicBezTo>
                    <a:pt x="676127" y="1619333"/>
                    <a:pt x="610054" y="1578162"/>
                    <a:pt x="586148" y="1578826"/>
                  </a:cubicBezTo>
                  <a:cubicBezTo>
                    <a:pt x="562242" y="1579490"/>
                    <a:pt x="550621" y="1604392"/>
                    <a:pt x="534352" y="1604724"/>
                  </a:cubicBezTo>
                  <a:cubicBezTo>
                    <a:pt x="518083" y="1605056"/>
                    <a:pt x="509118" y="1582146"/>
                    <a:pt x="488532" y="1580818"/>
                  </a:cubicBezTo>
                  <a:cubicBezTo>
                    <a:pt x="467946" y="1579490"/>
                    <a:pt x="409510" y="1611032"/>
                    <a:pt x="408846" y="1592771"/>
                  </a:cubicBezTo>
                  <a:close/>
                </a:path>
              </a:pathLst>
            </a:custGeom>
            <a:solidFill>
              <a:srgbClr val="FF0C0C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381000" h="1206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27" name="Balloon 4"/>
          <p:cNvGrpSpPr/>
          <p:nvPr/>
        </p:nvGrpSpPr>
        <p:grpSpPr>
          <a:xfrm>
            <a:off x="4462855" y="687535"/>
            <a:ext cx="1080000" cy="3302219"/>
            <a:chOff x="4462855" y="687535"/>
            <a:chExt cx="1080000" cy="3302219"/>
          </a:xfrm>
        </p:grpSpPr>
        <p:sp>
          <p:nvSpPr>
            <p:cNvPr id="126" name="String 4"/>
            <p:cNvSpPr/>
            <p:nvPr/>
          </p:nvSpPr>
          <p:spPr>
            <a:xfrm>
              <a:off x="4821370" y="2078892"/>
              <a:ext cx="231783" cy="1910862"/>
            </a:xfrm>
            <a:custGeom>
              <a:avLst/>
              <a:gdLst>
                <a:gd name="connsiteX0" fmla="*/ 168753 w 231783"/>
                <a:gd name="connsiteY0" fmla="*/ 0 h 1910862"/>
                <a:gd name="connsiteX1" fmla="*/ 227368 w 231783"/>
                <a:gd name="connsiteY1" fmla="*/ 484554 h 1910862"/>
                <a:gd name="connsiteX2" fmla="*/ 63245 w 231783"/>
                <a:gd name="connsiteY2" fmla="*/ 1039446 h 1910862"/>
                <a:gd name="connsiteX3" fmla="*/ 722 w 231783"/>
                <a:gd name="connsiteY3" fmla="*/ 1340339 h 1910862"/>
                <a:gd name="connsiteX4" fmla="*/ 98415 w 231783"/>
                <a:gd name="connsiteY4" fmla="*/ 1910862 h 1910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1783" h="1910862">
                  <a:moveTo>
                    <a:pt x="168753" y="0"/>
                  </a:moveTo>
                  <a:cubicBezTo>
                    <a:pt x="206853" y="155656"/>
                    <a:pt x="244953" y="311313"/>
                    <a:pt x="227368" y="484554"/>
                  </a:cubicBezTo>
                  <a:cubicBezTo>
                    <a:pt x="209783" y="657795"/>
                    <a:pt x="101019" y="896815"/>
                    <a:pt x="63245" y="1039446"/>
                  </a:cubicBezTo>
                  <a:cubicBezTo>
                    <a:pt x="25471" y="1182077"/>
                    <a:pt x="-5140" y="1195103"/>
                    <a:pt x="722" y="1340339"/>
                  </a:cubicBezTo>
                  <a:cubicBezTo>
                    <a:pt x="6584" y="1485575"/>
                    <a:pt x="52499" y="1698218"/>
                    <a:pt x="98415" y="1910862"/>
                  </a:cubicBezTo>
                </a:path>
              </a:pathLst>
            </a:custGeom>
            <a:noFill/>
            <a:ln w="28575"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6" name="Balloon 4"/>
            <p:cNvSpPr/>
            <p:nvPr/>
          </p:nvSpPr>
          <p:spPr>
            <a:xfrm>
              <a:off x="4462855" y="687535"/>
              <a:ext cx="1080000" cy="1440000"/>
            </a:xfrm>
            <a:custGeom>
              <a:avLst/>
              <a:gdLst>
                <a:gd name="connsiteX0" fmla="*/ 408846 w 1082572"/>
                <a:gd name="connsiteY0" fmla="*/ 1592771 h 1605566"/>
                <a:gd name="connsiteX1" fmla="*/ 484548 w 1082572"/>
                <a:gd name="connsiteY1" fmla="*/ 1471249 h 1605566"/>
                <a:gd name="connsiteX2" fmla="*/ 438728 w 1082572"/>
                <a:gd name="connsiteY2" fmla="*/ 1397540 h 1605566"/>
                <a:gd name="connsiteX3" fmla="*/ 233536 w 1082572"/>
                <a:gd name="connsiteY3" fmla="*/ 1062857 h 1605566"/>
                <a:gd name="connsiteX4" fmla="*/ 80140 w 1082572"/>
                <a:gd name="connsiteY4" fmla="*/ 817822 h 1605566"/>
                <a:gd name="connsiteX5" fmla="*/ 20375 w 1082572"/>
                <a:gd name="connsiteY5" fmla="*/ 680363 h 1605566"/>
                <a:gd name="connsiteX6" fmla="*/ 454 w 1082572"/>
                <a:gd name="connsiteY6" fmla="*/ 544896 h 1605566"/>
                <a:gd name="connsiteX7" fmla="*/ 36313 w 1082572"/>
                <a:gd name="connsiteY7" fmla="*/ 343689 h 1605566"/>
                <a:gd name="connsiteX8" fmla="*/ 143889 w 1082572"/>
                <a:gd name="connsiteY8" fmla="*/ 176347 h 1605566"/>
                <a:gd name="connsiteX9" fmla="*/ 305254 w 1082572"/>
                <a:gd name="connsiteY9" fmla="*/ 56818 h 1605566"/>
                <a:gd name="connsiteX10" fmla="*/ 472595 w 1082572"/>
                <a:gd name="connsiteY10" fmla="*/ 7014 h 1605566"/>
                <a:gd name="connsiteX11" fmla="*/ 629975 w 1082572"/>
                <a:gd name="connsiteY11" fmla="*/ 5022 h 1605566"/>
                <a:gd name="connsiteX12" fmla="*/ 771419 w 1082572"/>
                <a:gd name="connsiteY12" fmla="*/ 50842 h 1605566"/>
                <a:gd name="connsiteX13" fmla="*/ 906885 w 1082572"/>
                <a:gd name="connsiteY13" fmla="*/ 138496 h 1605566"/>
                <a:gd name="connsiteX14" fmla="*/ 1010477 w 1082572"/>
                <a:gd name="connsiteY14" fmla="*/ 269979 h 1605566"/>
                <a:gd name="connsiteX15" fmla="*/ 1066258 w 1082572"/>
                <a:gd name="connsiteY15" fmla="*/ 407438 h 1605566"/>
                <a:gd name="connsiteX16" fmla="*/ 1082195 w 1082572"/>
                <a:gd name="connsiteY16" fmla="*/ 554857 h 1605566"/>
                <a:gd name="connsiteX17" fmla="*/ 1054305 w 1082572"/>
                <a:gd name="connsiteY17" fmla="*/ 710246 h 1605566"/>
                <a:gd name="connsiteX18" fmla="*/ 976611 w 1082572"/>
                <a:gd name="connsiteY18" fmla="*/ 873602 h 1605566"/>
                <a:gd name="connsiteX19" fmla="*/ 902901 w 1082572"/>
                <a:gd name="connsiteY19" fmla="*/ 979187 h 1605566"/>
                <a:gd name="connsiteX20" fmla="*/ 779387 w 1082572"/>
                <a:gd name="connsiteY20" fmla="*/ 1176410 h 1605566"/>
                <a:gd name="connsiteX21" fmla="*/ 677787 w 1082572"/>
                <a:gd name="connsiteY21" fmla="*/ 1343751 h 1605566"/>
                <a:gd name="connsiteX22" fmla="*/ 596109 w 1082572"/>
                <a:gd name="connsiteY22" fmla="*/ 1467265 h 1605566"/>
                <a:gd name="connsiteX23" fmla="*/ 677787 w 1082572"/>
                <a:gd name="connsiteY23" fmla="*/ 1600740 h 1605566"/>
                <a:gd name="connsiteX24" fmla="*/ 586148 w 1082572"/>
                <a:gd name="connsiteY24" fmla="*/ 1578826 h 1605566"/>
                <a:gd name="connsiteX25" fmla="*/ 534352 w 1082572"/>
                <a:gd name="connsiteY25" fmla="*/ 1604724 h 1605566"/>
                <a:gd name="connsiteX26" fmla="*/ 488532 w 1082572"/>
                <a:gd name="connsiteY26" fmla="*/ 1580818 h 1605566"/>
                <a:gd name="connsiteX27" fmla="*/ 408846 w 1082572"/>
                <a:gd name="connsiteY27" fmla="*/ 1592771 h 1605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082572" h="1605566">
                  <a:moveTo>
                    <a:pt x="408846" y="1592771"/>
                  </a:moveTo>
                  <a:cubicBezTo>
                    <a:pt x="408182" y="1574510"/>
                    <a:pt x="479568" y="1503787"/>
                    <a:pt x="484548" y="1471249"/>
                  </a:cubicBezTo>
                  <a:cubicBezTo>
                    <a:pt x="489528" y="1438711"/>
                    <a:pt x="438728" y="1397540"/>
                    <a:pt x="438728" y="1397540"/>
                  </a:cubicBezTo>
                  <a:lnTo>
                    <a:pt x="233536" y="1062857"/>
                  </a:lnTo>
                  <a:cubicBezTo>
                    <a:pt x="173771" y="966237"/>
                    <a:pt x="115667" y="881571"/>
                    <a:pt x="80140" y="817822"/>
                  </a:cubicBezTo>
                  <a:cubicBezTo>
                    <a:pt x="44613" y="754073"/>
                    <a:pt x="33656" y="725851"/>
                    <a:pt x="20375" y="680363"/>
                  </a:cubicBezTo>
                  <a:cubicBezTo>
                    <a:pt x="7094" y="634875"/>
                    <a:pt x="-2202" y="601008"/>
                    <a:pt x="454" y="544896"/>
                  </a:cubicBezTo>
                  <a:cubicBezTo>
                    <a:pt x="3110" y="488784"/>
                    <a:pt x="12407" y="405114"/>
                    <a:pt x="36313" y="343689"/>
                  </a:cubicBezTo>
                  <a:cubicBezTo>
                    <a:pt x="60219" y="282264"/>
                    <a:pt x="99065" y="224159"/>
                    <a:pt x="143889" y="176347"/>
                  </a:cubicBezTo>
                  <a:cubicBezTo>
                    <a:pt x="188712" y="128535"/>
                    <a:pt x="250470" y="85040"/>
                    <a:pt x="305254" y="56818"/>
                  </a:cubicBezTo>
                  <a:cubicBezTo>
                    <a:pt x="360038" y="28596"/>
                    <a:pt x="418475" y="15647"/>
                    <a:pt x="472595" y="7014"/>
                  </a:cubicBezTo>
                  <a:cubicBezTo>
                    <a:pt x="526715" y="-1619"/>
                    <a:pt x="580171" y="-2283"/>
                    <a:pt x="629975" y="5022"/>
                  </a:cubicBezTo>
                  <a:cubicBezTo>
                    <a:pt x="679779" y="12327"/>
                    <a:pt x="725267" y="28596"/>
                    <a:pt x="771419" y="50842"/>
                  </a:cubicBezTo>
                  <a:cubicBezTo>
                    <a:pt x="817571" y="73088"/>
                    <a:pt x="867042" y="101973"/>
                    <a:pt x="906885" y="138496"/>
                  </a:cubicBezTo>
                  <a:cubicBezTo>
                    <a:pt x="946728" y="175019"/>
                    <a:pt x="983915" y="225155"/>
                    <a:pt x="1010477" y="269979"/>
                  </a:cubicBezTo>
                  <a:cubicBezTo>
                    <a:pt x="1037039" y="314803"/>
                    <a:pt x="1054305" y="359958"/>
                    <a:pt x="1066258" y="407438"/>
                  </a:cubicBezTo>
                  <a:cubicBezTo>
                    <a:pt x="1078211" y="454918"/>
                    <a:pt x="1084187" y="504389"/>
                    <a:pt x="1082195" y="554857"/>
                  </a:cubicBezTo>
                  <a:cubicBezTo>
                    <a:pt x="1080203" y="605325"/>
                    <a:pt x="1071902" y="657122"/>
                    <a:pt x="1054305" y="710246"/>
                  </a:cubicBezTo>
                  <a:cubicBezTo>
                    <a:pt x="1036708" y="763370"/>
                    <a:pt x="1001845" y="828779"/>
                    <a:pt x="976611" y="873602"/>
                  </a:cubicBezTo>
                  <a:cubicBezTo>
                    <a:pt x="951377" y="918425"/>
                    <a:pt x="935772" y="928719"/>
                    <a:pt x="902901" y="979187"/>
                  </a:cubicBezTo>
                  <a:cubicBezTo>
                    <a:pt x="870030" y="1029655"/>
                    <a:pt x="816906" y="1115649"/>
                    <a:pt x="779387" y="1176410"/>
                  </a:cubicBezTo>
                  <a:cubicBezTo>
                    <a:pt x="741868" y="1237171"/>
                    <a:pt x="708333" y="1295275"/>
                    <a:pt x="677787" y="1343751"/>
                  </a:cubicBezTo>
                  <a:cubicBezTo>
                    <a:pt x="647241" y="1392227"/>
                    <a:pt x="596109" y="1424434"/>
                    <a:pt x="596109" y="1467265"/>
                  </a:cubicBezTo>
                  <a:cubicBezTo>
                    <a:pt x="596109" y="1510096"/>
                    <a:pt x="679447" y="1582147"/>
                    <a:pt x="677787" y="1600740"/>
                  </a:cubicBezTo>
                  <a:cubicBezTo>
                    <a:pt x="676127" y="1619333"/>
                    <a:pt x="610054" y="1578162"/>
                    <a:pt x="586148" y="1578826"/>
                  </a:cubicBezTo>
                  <a:cubicBezTo>
                    <a:pt x="562242" y="1579490"/>
                    <a:pt x="550621" y="1604392"/>
                    <a:pt x="534352" y="1604724"/>
                  </a:cubicBezTo>
                  <a:cubicBezTo>
                    <a:pt x="518083" y="1605056"/>
                    <a:pt x="509118" y="1582146"/>
                    <a:pt x="488532" y="1580818"/>
                  </a:cubicBezTo>
                  <a:cubicBezTo>
                    <a:pt x="467946" y="1579490"/>
                    <a:pt x="409510" y="1611032"/>
                    <a:pt x="408846" y="1592771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381000" h="1206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41" name="Balloon 10"/>
          <p:cNvGrpSpPr/>
          <p:nvPr/>
        </p:nvGrpSpPr>
        <p:grpSpPr>
          <a:xfrm>
            <a:off x="7493478" y="1304053"/>
            <a:ext cx="2797764" cy="2730032"/>
            <a:chOff x="7391775" y="1233869"/>
            <a:chExt cx="2797764" cy="2730032"/>
          </a:xfrm>
        </p:grpSpPr>
        <p:sp>
          <p:nvSpPr>
            <p:cNvPr id="138" name="String 10"/>
            <p:cNvSpPr/>
            <p:nvPr/>
          </p:nvSpPr>
          <p:spPr>
            <a:xfrm>
              <a:off x="7391775" y="2171137"/>
              <a:ext cx="1554030" cy="1792764"/>
            </a:xfrm>
            <a:custGeom>
              <a:avLst/>
              <a:gdLst>
                <a:gd name="connsiteX0" fmla="*/ 1554030 w 1554030"/>
                <a:gd name="connsiteY0" fmla="*/ 0 h 1792764"/>
                <a:gd name="connsiteX1" fmla="*/ 1355835 w 1554030"/>
                <a:gd name="connsiteY1" fmla="*/ 247744 h 1792764"/>
                <a:gd name="connsiteX2" fmla="*/ 1216197 w 1554030"/>
                <a:gd name="connsiteY2" fmla="*/ 707196 h 1792764"/>
                <a:gd name="connsiteX3" fmla="*/ 864852 w 1554030"/>
                <a:gd name="connsiteY3" fmla="*/ 1067551 h 1792764"/>
                <a:gd name="connsiteX4" fmla="*/ 166664 w 1554030"/>
                <a:gd name="connsiteY4" fmla="*/ 1409888 h 1792764"/>
                <a:gd name="connsiteX5" fmla="*/ 0 w 1554030"/>
                <a:gd name="connsiteY5" fmla="*/ 1792764 h 1792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54030" h="1792764">
                  <a:moveTo>
                    <a:pt x="1554030" y="0"/>
                  </a:moveTo>
                  <a:cubicBezTo>
                    <a:pt x="1483085" y="64939"/>
                    <a:pt x="1412140" y="129878"/>
                    <a:pt x="1355835" y="247744"/>
                  </a:cubicBezTo>
                  <a:cubicBezTo>
                    <a:pt x="1299529" y="365610"/>
                    <a:pt x="1298027" y="570562"/>
                    <a:pt x="1216197" y="707196"/>
                  </a:cubicBezTo>
                  <a:cubicBezTo>
                    <a:pt x="1134367" y="843830"/>
                    <a:pt x="1039774" y="950436"/>
                    <a:pt x="864852" y="1067551"/>
                  </a:cubicBezTo>
                  <a:cubicBezTo>
                    <a:pt x="689930" y="1184666"/>
                    <a:pt x="310806" y="1289019"/>
                    <a:pt x="166664" y="1409888"/>
                  </a:cubicBezTo>
                  <a:cubicBezTo>
                    <a:pt x="22522" y="1530757"/>
                    <a:pt x="11261" y="1661760"/>
                    <a:pt x="0" y="1792764"/>
                  </a:cubicBezTo>
                </a:path>
              </a:pathLst>
            </a:custGeom>
            <a:noFill/>
            <a:ln w="28575"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5" name="Balloon 10"/>
            <p:cNvSpPr/>
            <p:nvPr/>
          </p:nvSpPr>
          <p:spPr>
            <a:xfrm rot="3114771">
              <a:off x="8929539" y="1053869"/>
              <a:ext cx="1080000" cy="1440000"/>
            </a:xfrm>
            <a:custGeom>
              <a:avLst/>
              <a:gdLst>
                <a:gd name="connsiteX0" fmla="*/ 408846 w 1082572"/>
                <a:gd name="connsiteY0" fmla="*/ 1592771 h 1605566"/>
                <a:gd name="connsiteX1" fmla="*/ 484548 w 1082572"/>
                <a:gd name="connsiteY1" fmla="*/ 1471249 h 1605566"/>
                <a:gd name="connsiteX2" fmla="*/ 438728 w 1082572"/>
                <a:gd name="connsiteY2" fmla="*/ 1397540 h 1605566"/>
                <a:gd name="connsiteX3" fmla="*/ 233536 w 1082572"/>
                <a:gd name="connsiteY3" fmla="*/ 1062857 h 1605566"/>
                <a:gd name="connsiteX4" fmla="*/ 80140 w 1082572"/>
                <a:gd name="connsiteY4" fmla="*/ 817822 h 1605566"/>
                <a:gd name="connsiteX5" fmla="*/ 20375 w 1082572"/>
                <a:gd name="connsiteY5" fmla="*/ 680363 h 1605566"/>
                <a:gd name="connsiteX6" fmla="*/ 454 w 1082572"/>
                <a:gd name="connsiteY6" fmla="*/ 544896 h 1605566"/>
                <a:gd name="connsiteX7" fmla="*/ 36313 w 1082572"/>
                <a:gd name="connsiteY7" fmla="*/ 343689 h 1605566"/>
                <a:gd name="connsiteX8" fmla="*/ 143889 w 1082572"/>
                <a:gd name="connsiteY8" fmla="*/ 176347 h 1605566"/>
                <a:gd name="connsiteX9" fmla="*/ 305254 w 1082572"/>
                <a:gd name="connsiteY9" fmla="*/ 56818 h 1605566"/>
                <a:gd name="connsiteX10" fmla="*/ 472595 w 1082572"/>
                <a:gd name="connsiteY10" fmla="*/ 7014 h 1605566"/>
                <a:gd name="connsiteX11" fmla="*/ 629975 w 1082572"/>
                <a:gd name="connsiteY11" fmla="*/ 5022 h 1605566"/>
                <a:gd name="connsiteX12" fmla="*/ 771419 w 1082572"/>
                <a:gd name="connsiteY12" fmla="*/ 50842 h 1605566"/>
                <a:gd name="connsiteX13" fmla="*/ 906885 w 1082572"/>
                <a:gd name="connsiteY13" fmla="*/ 138496 h 1605566"/>
                <a:gd name="connsiteX14" fmla="*/ 1010477 w 1082572"/>
                <a:gd name="connsiteY14" fmla="*/ 269979 h 1605566"/>
                <a:gd name="connsiteX15" fmla="*/ 1066258 w 1082572"/>
                <a:gd name="connsiteY15" fmla="*/ 407438 h 1605566"/>
                <a:gd name="connsiteX16" fmla="*/ 1082195 w 1082572"/>
                <a:gd name="connsiteY16" fmla="*/ 554857 h 1605566"/>
                <a:gd name="connsiteX17" fmla="*/ 1054305 w 1082572"/>
                <a:gd name="connsiteY17" fmla="*/ 710246 h 1605566"/>
                <a:gd name="connsiteX18" fmla="*/ 976611 w 1082572"/>
                <a:gd name="connsiteY18" fmla="*/ 873602 h 1605566"/>
                <a:gd name="connsiteX19" fmla="*/ 902901 w 1082572"/>
                <a:gd name="connsiteY19" fmla="*/ 979187 h 1605566"/>
                <a:gd name="connsiteX20" fmla="*/ 779387 w 1082572"/>
                <a:gd name="connsiteY20" fmla="*/ 1176410 h 1605566"/>
                <a:gd name="connsiteX21" fmla="*/ 677787 w 1082572"/>
                <a:gd name="connsiteY21" fmla="*/ 1343751 h 1605566"/>
                <a:gd name="connsiteX22" fmla="*/ 596109 w 1082572"/>
                <a:gd name="connsiteY22" fmla="*/ 1467265 h 1605566"/>
                <a:gd name="connsiteX23" fmla="*/ 677787 w 1082572"/>
                <a:gd name="connsiteY23" fmla="*/ 1600740 h 1605566"/>
                <a:gd name="connsiteX24" fmla="*/ 586148 w 1082572"/>
                <a:gd name="connsiteY24" fmla="*/ 1578826 h 1605566"/>
                <a:gd name="connsiteX25" fmla="*/ 534352 w 1082572"/>
                <a:gd name="connsiteY25" fmla="*/ 1604724 h 1605566"/>
                <a:gd name="connsiteX26" fmla="*/ 488532 w 1082572"/>
                <a:gd name="connsiteY26" fmla="*/ 1580818 h 1605566"/>
                <a:gd name="connsiteX27" fmla="*/ 408846 w 1082572"/>
                <a:gd name="connsiteY27" fmla="*/ 1592771 h 1605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082572" h="1605566">
                  <a:moveTo>
                    <a:pt x="408846" y="1592771"/>
                  </a:moveTo>
                  <a:cubicBezTo>
                    <a:pt x="408182" y="1574510"/>
                    <a:pt x="479568" y="1503787"/>
                    <a:pt x="484548" y="1471249"/>
                  </a:cubicBezTo>
                  <a:cubicBezTo>
                    <a:pt x="489528" y="1438711"/>
                    <a:pt x="438728" y="1397540"/>
                    <a:pt x="438728" y="1397540"/>
                  </a:cubicBezTo>
                  <a:lnTo>
                    <a:pt x="233536" y="1062857"/>
                  </a:lnTo>
                  <a:cubicBezTo>
                    <a:pt x="173771" y="966237"/>
                    <a:pt x="115667" y="881571"/>
                    <a:pt x="80140" y="817822"/>
                  </a:cubicBezTo>
                  <a:cubicBezTo>
                    <a:pt x="44613" y="754073"/>
                    <a:pt x="33656" y="725851"/>
                    <a:pt x="20375" y="680363"/>
                  </a:cubicBezTo>
                  <a:cubicBezTo>
                    <a:pt x="7094" y="634875"/>
                    <a:pt x="-2202" y="601008"/>
                    <a:pt x="454" y="544896"/>
                  </a:cubicBezTo>
                  <a:cubicBezTo>
                    <a:pt x="3110" y="488784"/>
                    <a:pt x="12407" y="405114"/>
                    <a:pt x="36313" y="343689"/>
                  </a:cubicBezTo>
                  <a:cubicBezTo>
                    <a:pt x="60219" y="282264"/>
                    <a:pt x="99065" y="224159"/>
                    <a:pt x="143889" y="176347"/>
                  </a:cubicBezTo>
                  <a:cubicBezTo>
                    <a:pt x="188712" y="128535"/>
                    <a:pt x="250470" y="85040"/>
                    <a:pt x="305254" y="56818"/>
                  </a:cubicBezTo>
                  <a:cubicBezTo>
                    <a:pt x="360038" y="28596"/>
                    <a:pt x="418475" y="15647"/>
                    <a:pt x="472595" y="7014"/>
                  </a:cubicBezTo>
                  <a:cubicBezTo>
                    <a:pt x="526715" y="-1619"/>
                    <a:pt x="580171" y="-2283"/>
                    <a:pt x="629975" y="5022"/>
                  </a:cubicBezTo>
                  <a:cubicBezTo>
                    <a:pt x="679779" y="12327"/>
                    <a:pt x="725267" y="28596"/>
                    <a:pt x="771419" y="50842"/>
                  </a:cubicBezTo>
                  <a:cubicBezTo>
                    <a:pt x="817571" y="73088"/>
                    <a:pt x="867042" y="101973"/>
                    <a:pt x="906885" y="138496"/>
                  </a:cubicBezTo>
                  <a:cubicBezTo>
                    <a:pt x="946728" y="175019"/>
                    <a:pt x="983915" y="225155"/>
                    <a:pt x="1010477" y="269979"/>
                  </a:cubicBezTo>
                  <a:cubicBezTo>
                    <a:pt x="1037039" y="314803"/>
                    <a:pt x="1054305" y="359958"/>
                    <a:pt x="1066258" y="407438"/>
                  </a:cubicBezTo>
                  <a:cubicBezTo>
                    <a:pt x="1078211" y="454918"/>
                    <a:pt x="1084187" y="504389"/>
                    <a:pt x="1082195" y="554857"/>
                  </a:cubicBezTo>
                  <a:cubicBezTo>
                    <a:pt x="1080203" y="605325"/>
                    <a:pt x="1071902" y="657122"/>
                    <a:pt x="1054305" y="710246"/>
                  </a:cubicBezTo>
                  <a:cubicBezTo>
                    <a:pt x="1036708" y="763370"/>
                    <a:pt x="1001845" y="828779"/>
                    <a:pt x="976611" y="873602"/>
                  </a:cubicBezTo>
                  <a:cubicBezTo>
                    <a:pt x="951377" y="918425"/>
                    <a:pt x="935772" y="928719"/>
                    <a:pt x="902901" y="979187"/>
                  </a:cubicBezTo>
                  <a:cubicBezTo>
                    <a:pt x="870030" y="1029655"/>
                    <a:pt x="816906" y="1115649"/>
                    <a:pt x="779387" y="1176410"/>
                  </a:cubicBezTo>
                  <a:cubicBezTo>
                    <a:pt x="741868" y="1237171"/>
                    <a:pt x="708333" y="1295275"/>
                    <a:pt x="677787" y="1343751"/>
                  </a:cubicBezTo>
                  <a:cubicBezTo>
                    <a:pt x="647241" y="1392227"/>
                    <a:pt x="596109" y="1424434"/>
                    <a:pt x="596109" y="1467265"/>
                  </a:cubicBezTo>
                  <a:cubicBezTo>
                    <a:pt x="596109" y="1510096"/>
                    <a:pt x="679447" y="1582147"/>
                    <a:pt x="677787" y="1600740"/>
                  </a:cubicBezTo>
                  <a:cubicBezTo>
                    <a:pt x="676127" y="1619333"/>
                    <a:pt x="610054" y="1578162"/>
                    <a:pt x="586148" y="1578826"/>
                  </a:cubicBezTo>
                  <a:cubicBezTo>
                    <a:pt x="562242" y="1579490"/>
                    <a:pt x="550621" y="1604392"/>
                    <a:pt x="534352" y="1604724"/>
                  </a:cubicBezTo>
                  <a:cubicBezTo>
                    <a:pt x="518083" y="1605056"/>
                    <a:pt x="509118" y="1582146"/>
                    <a:pt x="488532" y="1580818"/>
                  </a:cubicBezTo>
                  <a:cubicBezTo>
                    <a:pt x="467946" y="1579490"/>
                    <a:pt x="409510" y="1611032"/>
                    <a:pt x="408846" y="1592771"/>
                  </a:cubicBezTo>
                  <a:close/>
                </a:path>
              </a:pathLst>
            </a:custGeom>
            <a:solidFill>
              <a:srgbClr val="FFC904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381000" h="1206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4400" dirty="0">
                  <a:solidFill>
                    <a:schemeClr val="tx1"/>
                  </a:solidFill>
                  <a:sym typeface="Wingdings" panose="05000000000000000000" pitchFamily="2" charset="2"/>
                </a:rPr>
                <a:t></a:t>
              </a:r>
              <a:endParaRPr lang="en-GB" dirty="0">
                <a:solidFill>
                  <a:schemeClr val="tx1"/>
                </a:solidFill>
              </a:endParaRPr>
            </a:p>
          </p:txBody>
        </p:sp>
      </p:grpSp>
      <p:sp>
        <p:nvSpPr>
          <p:cNvPr id="147" name="Button 1"/>
          <p:cNvSpPr/>
          <p:nvPr/>
        </p:nvSpPr>
        <p:spPr>
          <a:xfrm>
            <a:off x="208645" y="239404"/>
            <a:ext cx="720000" cy="720000"/>
          </a:xfrm>
          <a:prstGeom prst="roundRect">
            <a:avLst/>
          </a:prstGeom>
          <a:solidFill>
            <a:srgbClr val="FFC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0" tIns="0" rIns="0" bIns="0" rtlCol="0" anchor="ctr">
            <a:normAutofit/>
          </a:bodyPr>
          <a:lstStyle/>
          <a:p>
            <a:pPr algn="ctr"/>
            <a:r>
              <a:rPr lang="en-GB" sz="3200" dirty="0">
                <a:solidFill>
                  <a:schemeClr val="tx1"/>
                </a:solidFill>
                <a:latin typeface="Arial Black" panose="020B0A04020102020204" pitchFamily="34" charset="0"/>
              </a:rPr>
              <a:t>1</a:t>
            </a:r>
          </a:p>
        </p:txBody>
      </p:sp>
      <p:sp>
        <p:nvSpPr>
          <p:cNvPr id="149" name="Button 2"/>
          <p:cNvSpPr/>
          <p:nvPr/>
        </p:nvSpPr>
        <p:spPr>
          <a:xfrm>
            <a:off x="208645" y="1105850"/>
            <a:ext cx="720000" cy="720000"/>
          </a:xfrm>
          <a:prstGeom prst="roundRect">
            <a:avLst/>
          </a:prstGeom>
          <a:solidFill>
            <a:srgbClr val="FFC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0" tIns="0" rIns="0" bIns="0" rtlCol="0" anchor="ctr">
            <a:normAutofit/>
          </a:bodyPr>
          <a:lstStyle/>
          <a:p>
            <a:pPr algn="ctr"/>
            <a:r>
              <a:rPr lang="en-GB" sz="3200" dirty="0">
                <a:solidFill>
                  <a:schemeClr val="tx1"/>
                </a:solidFill>
                <a:latin typeface="Arial Black" panose="020B0A04020102020204" pitchFamily="34" charset="0"/>
              </a:rPr>
              <a:t>2</a:t>
            </a:r>
          </a:p>
        </p:txBody>
      </p:sp>
      <p:sp>
        <p:nvSpPr>
          <p:cNvPr id="150" name="Button 3"/>
          <p:cNvSpPr/>
          <p:nvPr/>
        </p:nvSpPr>
        <p:spPr>
          <a:xfrm>
            <a:off x="208645" y="1972296"/>
            <a:ext cx="720000" cy="720000"/>
          </a:xfrm>
          <a:prstGeom prst="roundRect">
            <a:avLst/>
          </a:prstGeom>
          <a:solidFill>
            <a:srgbClr val="FFC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0" tIns="0" rIns="0" bIns="0" rtlCol="0" anchor="ctr">
            <a:normAutofit/>
          </a:bodyPr>
          <a:lstStyle/>
          <a:p>
            <a:pPr algn="ctr"/>
            <a:r>
              <a:rPr lang="en-GB" sz="3200" dirty="0">
                <a:solidFill>
                  <a:schemeClr val="tx1"/>
                </a:solidFill>
                <a:latin typeface="Arial Black" panose="020B0A04020102020204" pitchFamily="34" charset="0"/>
              </a:rPr>
              <a:t>3</a:t>
            </a:r>
          </a:p>
        </p:txBody>
      </p:sp>
      <p:sp>
        <p:nvSpPr>
          <p:cNvPr id="151" name="Button 4"/>
          <p:cNvSpPr/>
          <p:nvPr/>
        </p:nvSpPr>
        <p:spPr>
          <a:xfrm>
            <a:off x="208645" y="2838742"/>
            <a:ext cx="720000" cy="720000"/>
          </a:xfrm>
          <a:prstGeom prst="roundRect">
            <a:avLst/>
          </a:prstGeom>
          <a:solidFill>
            <a:srgbClr val="FFC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0" tIns="0" rIns="0" bIns="0" rtlCol="0" anchor="ctr">
            <a:normAutofit/>
          </a:bodyPr>
          <a:lstStyle/>
          <a:p>
            <a:pPr algn="ctr"/>
            <a:r>
              <a:rPr lang="en-GB" sz="3200" dirty="0">
                <a:solidFill>
                  <a:schemeClr val="tx1"/>
                </a:solidFill>
                <a:latin typeface="Arial Black" panose="020B0A04020102020204" pitchFamily="34" charset="0"/>
              </a:rPr>
              <a:t>4</a:t>
            </a:r>
          </a:p>
        </p:txBody>
      </p:sp>
      <p:sp>
        <p:nvSpPr>
          <p:cNvPr id="152" name="Button 5"/>
          <p:cNvSpPr/>
          <p:nvPr/>
        </p:nvSpPr>
        <p:spPr>
          <a:xfrm>
            <a:off x="208645" y="3705188"/>
            <a:ext cx="720000" cy="720000"/>
          </a:xfrm>
          <a:prstGeom prst="roundRect">
            <a:avLst/>
          </a:prstGeom>
          <a:solidFill>
            <a:srgbClr val="FFC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0" tIns="0" rIns="0" bIns="0" rtlCol="0" anchor="ctr">
            <a:normAutofit/>
          </a:bodyPr>
          <a:lstStyle/>
          <a:p>
            <a:pPr algn="ctr"/>
            <a:r>
              <a:rPr lang="en-GB" sz="3200" dirty="0">
                <a:solidFill>
                  <a:schemeClr val="tx1"/>
                </a:solidFill>
                <a:latin typeface="Arial Black" panose="020B0A04020102020204" pitchFamily="34" charset="0"/>
              </a:rPr>
              <a:t>5</a:t>
            </a:r>
          </a:p>
        </p:txBody>
      </p:sp>
      <p:sp>
        <p:nvSpPr>
          <p:cNvPr id="153" name="Button 6"/>
          <p:cNvSpPr/>
          <p:nvPr/>
        </p:nvSpPr>
        <p:spPr>
          <a:xfrm>
            <a:off x="1075221" y="239404"/>
            <a:ext cx="720000" cy="720000"/>
          </a:xfrm>
          <a:prstGeom prst="roundRect">
            <a:avLst/>
          </a:prstGeom>
          <a:solidFill>
            <a:srgbClr val="00B05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0" tIns="0" rIns="0" bIns="0" rtlCol="0" anchor="ctr">
            <a:normAutofit/>
          </a:bodyPr>
          <a:lstStyle/>
          <a:p>
            <a:pPr algn="ctr"/>
            <a:r>
              <a:rPr lang="en-GB" sz="3200" dirty="0">
                <a:solidFill>
                  <a:schemeClr val="tx1"/>
                </a:solidFill>
                <a:latin typeface="Arial Black" panose="020B0A04020102020204" pitchFamily="34" charset="0"/>
              </a:rPr>
              <a:t>6</a:t>
            </a:r>
          </a:p>
        </p:txBody>
      </p:sp>
      <p:sp>
        <p:nvSpPr>
          <p:cNvPr id="154" name="Button 7"/>
          <p:cNvSpPr/>
          <p:nvPr/>
        </p:nvSpPr>
        <p:spPr>
          <a:xfrm>
            <a:off x="1075221" y="1105850"/>
            <a:ext cx="720000" cy="720000"/>
          </a:xfrm>
          <a:prstGeom prst="roundRect">
            <a:avLst/>
          </a:prstGeom>
          <a:solidFill>
            <a:srgbClr val="00B05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0" tIns="0" rIns="0" bIns="0" rtlCol="0" anchor="ctr">
            <a:normAutofit/>
          </a:bodyPr>
          <a:lstStyle/>
          <a:p>
            <a:pPr algn="ctr"/>
            <a:r>
              <a:rPr lang="en-GB" sz="3200" dirty="0">
                <a:solidFill>
                  <a:schemeClr val="tx1"/>
                </a:solidFill>
                <a:latin typeface="Arial Black" panose="020B0A04020102020204" pitchFamily="34" charset="0"/>
              </a:rPr>
              <a:t>7</a:t>
            </a:r>
          </a:p>
        </p:txBody>
      </p:sp>
      <p:sp>
        <p:nvSpPr>
          <p:cNvPr id="155" name="Button 8"/>
          <p:cNvSpPr/>
          <p:nvPr/>
        </p:nvSpPr>
        <p:spPr>
          <a:xfrm>
            <a:off x="1075221" y="1972296"/>
            <a:ext cx="720000" cy="720000"/>
          </a:xfrm>
          <a:prstGeom prst="roundRect">
            <a:avLst/>
          </a:prstGeom>
          <a:solidFill>
            <a:srgbClr val="00B05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0" tIns="0" rIns="0" bIns="0" rtlCol="0" anchor="ctr">
            <a:normAutofit/>
          </a:bodyPr>
          <a:lstStyle/>
          <a:p>
            <a:pPr algn="ctr"/>
            <a:r>
              <a:rPr lang="en-GB" sz="3200" dirty="0">
                <a:solidFill>
                  <a:schemeClr val="tx1"/>
                </a:solidFill>
                <a:latin typeface="Arial Black" panose="020B0A04020102020204" pitchFamily="34" charset="0"/>
              </a:rPr>
              <a:t>8</a:t>
            </a:r>
          </a:p>
        </p:txBody>
      </p:sp>
      <p:sp>
        <p:nvSpPr>
          <p:cNvPr id="156" name="Button 9"/>
          <p:cNvSpPr/>
          <p:nvPr/>
        </p:nvSpPr>
        <p:spPr>
          <a:xfrm>
            <a:off x="1075221" y="2838742"/>
            <a:ext cx="720000" cy="720000"/>
          </a:xfrm>
          <a:prstGeom prst="roundRect">
            <a:avLst/>
          </a:prstGeom>
          <a:solidFill>
            <a:srgbClr val="00B05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0" tIns="0" rIns="0" bIns="0" rtlCol="0" anchor="ctr">
            <a:normAutofit/>
          </a:bodyPr>
          <a:lstStyle/>
          <a:p>
            <a:pPr algn="ctr"/>
            <a:r>
              <a:rPr lang="en-GB" sz="3200" dirty="0">
                <a:solidFill>
                  <a:schemeClr val="tx1"/>
                </a:solidFill>
                <a:latin typeface="Arial Black" panose="020B0A04020102020204" pitchFamily="34" charset="0"/>
              </a:rPr>
              <a:t>9</a:t>
            </a:r>
          </a:p>
        </p:txBody>
      </p:sp>
      <p:sp>
        <p:nvSpPr>
          <p:cNvPr id="157" name="Button 10"/>
          <p:cNvSpPr/>
          <p:nvPr/>
        </p:nvSpPr>
        <p:spPr>
          <a:xfrm>
            <a:off x="1075221" y="3705188"/>
            <a:ext cx="720000" cy="720000"/>
          </a:xfrm>
          <a:prstGeom prst="roundRect">
            <a:avLst/>
          </a:prstGeom>
          <a:solidFill>
            <a:srgbClr val="00B05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0" tIns="0" rIns="0" bIns="0" rtlCol="0" anchor="ctr">
            <a:normAutofit/>
          </a:bodyPr>
          <a:lstStyle/>
          <a:p>
            <a:pPr algn="ctr"/>
            <a:r>
              <a:rPr lang="en-GB" sz="3200" dirty="0">
                <a:solidFill>
                  <a:schemeClr val="tx1"/>
                </a:solidFill>
                <a:latin typeface="Arial Black" panose="020B0A04020102020204" pitchFamily="34" charset="0"/>
              </a:rPr>
              <a:t>10</a:t>
            </a:r>
          </a:p>
        </p:txBody>
      </p:sp>
      <p:sp>
        <p:nvSpPr>
          <p:cNvPr id="3" name="مربع نص 2"/>
          <p:cNvSpPr txBox="1"/>
          <p:nvPr/>
        </p:nvSpPr>
        <p:spPr>
          <a:xfrm>
            <a:off x="2699100" y="1768659"/>
            <a:ext cx="635338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OM" sz="2000" b="1" dirty="0" smtClean="0">
                <a:solidFill>
                  <a:schemeClr val="bg1"/>
                </a:solidFill>
              </a:rPr>
              <a:t>أحمد</a:t>
            </a:r>
            <a:r>
              <a:rPr lang="ar-OM" dirty="0" smtClean="0"/>
              <a:t> </a:t>
            </a:r>
            <a:endParaRPr lang="ar-SA" dirty="0"/>
          </a:p>
        </p:txBody>
      </p:sp>
      <p:sp>
        <p:nvSpPr>
          <p:cNvPr id="2" name="مربع نص 1"/>
          <p:cNvSpPr txBox="1"/>
          <p:nvPr/>
        </p:nvSpPr>
        <p:spPr>
          <a:xfrm>
            <a:off x="3251885" y="1352283"/>
            <a:ext cx="690977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OM" sz="2400" b="1" dirty="0" smtClean="0">
                <a:solidFill>
                  <a:schemeClr val="bg1"/>
                </a:solidFill>
              </a:rPr>
              <a:t>آدم</a:t>
            </a:r>
            <a:r>
              <a:rPr lang="ar-OM" sz="1400" b="1" dirty="0" smtClean="0">
                <a:solidFill>
                  <a:schemeClr val="bg1"/>
                </a:solidFill>
              </a:rPr>
              <a:t> </a:t>
            </a:r>
            <a:endParaRPr lang="ar-SA" sz="1400" b="1" dirty="0">
              <a:solidFill>
                <a:schemeClr val="bg1"/>
              </a:solidFill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3926887" y="599404"/>
            <a:ext cx="567965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OM" b="1" dirty="0" smtClean="0"/>
              <a:t>أسعد</a:t>
            </a:r>
            <a:r>
              <a:rPr lang="ar-OM" dirty="0" smtClean="0"/>
              <a:t> </a:t>
            </a:r>
            <a:endParaRPr lang="ar-SA" dirty="0"/>
          </a:p>
        </p:txBody>
      </p:sp>
      <p:sp>
        <p:nvSpPr>
          <p:cNvPr id="5" name="مربع نص 4"/>
          <p:cNvSpPr txBox="1"/>
          <p:nvPr/>
        </p:nvSpPr>
        <p:spPr>
          <a:xfrm>
            <a:off x="4677634" y="858951"/>
            <a:ext cx="73012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OM" b="1" dirty="0" smtClean="0"/>
              <a:t>أكرم </a:t>
            </a:r>
            <a:endParaRPr lang="ar-SA" b="1" dirty="0"/>
          </a:p>
        </p:txBody>
      </p:sp>
      <p:sp>
        <p:nvSpPr>
          <p:cNvPr id="6" name="مربع نص 5"/>
          <p:cNvSpPr txBox="1"/>
          <p:nvPr/>
        </p:nvSpPr>
        <p:spPr>
          <a:xfrm>
            <a:off x="5366055" y="522803"/>
            <a:ext cx="710633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OM" sz="2000" b="1" dirty="0" smtClean="0"/>
              <a:t>أواب </a:t>
            </a:r>
            <a:endParaRPr lang="ar-SA" sz="2000" b="1" dirty="0"/>
          </a:p>
        </p:txBody>
      </p:sp>
      <p:sp>
        <p:nvSpPr>
          <p:cNvPr id="8" name="مربع نص 7"/>
          <p:cNvSpPr txBox="1"/>
          <p:nvPr/>
        </p:nvSpPr>
        <p:spPr>
          <a:xfrm>
            <a:off x="9141901" y="1668213"/>
            <a:ext cx="1161198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OM" sz="2400" b="1" dirty="0" smtClean="0">
                <a:solidFill>
                  <a:srgbClr val="FF0000"/>
                </a:solidFill>
              </a:rPr>
              <a:t>أنفال </a:t>
            </a:r>
            <a:endParaRPr lang="ar-SA" sz="2400" b="1" dirty="0">
              <a:solidFill>
                <a:srgbClr val="FF0000"/>
              </a:solidFill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8458554" y="1043617"/>
            <a:ext cx="726945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OM" sz="2400" b="1" dirty="0" smtClean="0">
                <a:solidFill>
                  <a:srgbClr val="FFFF00"/>
                </a:solidFill>
              </a:rPr>
              <a:t>ايثار</a:t>
            </a:r>
            <a:r>
              <a:rPr lang="ar-OM" dirty="0" smtClean="0"/>
              <a:t> </a:t>
            </a:r>
            <a:endParaRPr lang="ar-SA" dirty="0"/>
          </a:p>
        </p:txBody>
      </p:sp>
      <p:sp>
        <p:nvSpPr>
          <p:cNvPr id="10" name="مربع نص 9"/>
          <p:cNvSpPr txBox="1"/>
          <p:nvPr/>
        </p:nvSpPr>
        <p:spPr>
          <a:xfrm>
            <a:off x="8088086" y="522803"/>
            <a:ext cx="679599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OM" sz="2400" b="1" dirty="0" smtClean="0"/>
              <a:t>أسيل</a:t>
            </a:r>
            <a:r>
              <a:rPr lang="ar-OM" dirty="0" smtClean="0"/>
              <a:t> </a:t>
            </a:r>
            <a:endParaRPr lang="ar-SA" dirty="0"/>
          </a:p>
        </p:txBody>
      </p:sp>
      <p:sp>
        <p:nvSpPr>
          <p:cNvPr id="11" name="مربع نص 10"/>
          <p:cNvSpPr txBox="1"/>
          <p:nvPr/>
        </p:nvSpPr>
        <p:spPr>
          <a:xfrm>
            <a:off x="7148054" y="599404"/>
            <a:ext cx="676147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OM" sz="2000" b="1" dirty="0" smtClean="0"/>
              <a:t>حنين</a:t>
            </a:r>
            <a:r>
              <a:rPr lang="ar-OM" dirty="0" smtClean="0"/>
              <a:t> </a:t>
            </a:r>
            <a:endParaRPr lang="ar-SA" dirty="0"/>
          </a:p>
        </p:txBody>
      </p:sp>
      <p:sp>
        <p:nvSpPr>
          <p:cNvPr id="12" name="مربع نص 11"/>
          <p:cNvSpPr txBox="1"/>
          <p:nvPr/>
        </p:nvSpPr>
        <p:spPr>
          <a:xfrm>
            <a:off x="6246739" y="200723"/>
            <a:ext cx="876395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OM" b="1" dirty="0" smtClean="0"/>
              <a:t>رغد </a:t>
            </a:r>
            <a:r>
              <a:rPr lang="ar-OM" b="1" dirty="0" err="1" smtClean="0"/>
              <a:t>الحوقاني</a:t>
            </a:r>
            <a:endParaRPr lang="ar-SA" b="1" dirty="0"/>
          </a:p>
        </p:txBody>
      </p:sp>
      <p:sp>
        <p:nvSpPr>
          <p:cNvPr id="13" name="شكل بيضاوي 12"/>
          <p:cNvSpPr/>
          <p:nvPr/>
        </p:nvSpPr>
        <p:spPr>
          <a:xfrm>
            <a:off x="10689464" y="599404"/>
            <a:ext cx="1377937" cy="211380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OM" sz="2400" b="1" dirty="0" smtClean="0">
                <a:solidFill>
                  <a:srgbClr val="FF0000"/>
                </a:solidFill>
              </a:rPr>
              <a:t>مسابقة</a:t>
            </a:r>
            <a:r>
              <a:rPr lang="ar-OM" dirty="0" smtClean="0"/>
              <a:t> </a:t>
            </a:r>
            <a:endParaRPr lang="ar-SA" dirty="0"/>
          </a:p>
        </p:txBody>
      </p:sp>
      <p:sp>
        <p:nvSpPr>
          <p:cNvPr id="14" name="مستطيل مستدير الزوايا 13"/>
          <p:cNvSpPr/>
          <p:nvPr/>
        </p:nvSpPr>
        <p:spPr>
          <a:xfrm>
            <a:off x="9722500" y="3137703"/>
            <a:ext cx="2344901" cy="927485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FF0000"/>
                </a:solidFill>
              </a:rPr>
              <a:t>تقويم بنائي </a:t>
            </a:r>
            <a:endParaRPr lang="ar-SA" sz="2400" b="1" dirty="0">
              <a:solidFill>
                <a:srgbClr val="FF0000"/>
              </a:solidFill>
            </a:endParaRPr>
          </a:p>
        </p:txBody>
      </p:sp>
      <p:sp>
        <p:nvSpPr>
          <p:cNvPr id="15" name="مستطيل مستدير الزوايا 14"/>
          <p:cNvSpPr/>
          <p:nvPr/>
        </p:nvSpPr>
        <p:spPr>
          <a:xfrm>
            <a:off x="10689464" y="4842456"/>
            <a:ext cx="1159099" cy="480473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OM" b="1" dirty="0" smtClean="0">
                <a:solidFill>
                  <a:srgbClr val="FF0000"/>
                </a:solidFill>
              </a:rPr>
              <a:t>رابع ثاني </a:t>
            </a:r>
            <a:endParaRPr lang="ar-SA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1169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1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2000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000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2000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5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2000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000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7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5" dur="2000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000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0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2000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000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2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1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9" dur="2000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4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6" dur="2000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000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6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1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3" dur="2000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2000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ممتاز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2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1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0" dur="2000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2000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ممتاز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3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74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5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6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7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8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9" presetID="2" presetClass="exit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0" dur="1000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1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1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3.7037E-7 L -0.00234 -0.29213 " pathEditMode="relative" rAng="0" ptsTypes="AA">
                                      <p:cBhvr>
                                        <p:cTn id="87" dur="1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7" y="-146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0"/>
                            </p:stCondLst>
                            <p:childTnLst>
                              <p:par>
                                <p:cTn id="8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7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1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1.48148E-6 L -0.00234 -0.51644 " pathEditMode="relative" rAng="0" ptsTypes="AA">
                                      <p:cBhvr>
                                        <p:cTn id="117" dur="1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7" y="-25833"/>
                                    </p:animMotion>
                                  </p:childTnLst>
                                </p:cTn>
                              </p:par>
                              <p:par>
                                <p:cTn id="118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9"/>
                  </p:tgtEl>
                </p:cond>
              </p:nextCondLst>
            </p:seq>
            <p:seq concurrent="1" nextAc="seek">
              <p:cTn id="136" restart="whenNotActive" fill="hold" evtFilter="cancelBubble" nodeType="interactiveSeq">
                <p:stCondLst>
                  <p:cond evt="onClick" delay="0">
                    <p:tgtEl>
                      <p:spTgt spid="1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7" fill="hold">
                      <p:stCondLst>
                        <p:cond delay="0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1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59259E-6 L -0.00234 -0.74121 " pathEditMode="relative" rAng="0" ptsTypes="AA">
                                      <p:cBhvr>
                                        <p:cTn id="143" dur="1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7" y="-37060"/>
                                    </p:animMotion>
                                  </p:childTnLst>
                                </p:cTn>
                              </p:par>
                              <p:par>
                                <p:cTn id="144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1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presetID="1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" presetID="1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1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" presetID="1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" presetID="1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0"/>
                  </p:tgtEl>
                </p:cond>
              </p:nextCondLst>
            </p:seq>
            <p:seq concurrent="1" nextAc="seek">
              <p:cTn id="162" restart="whenNotActive" fill="hold" evtFilter="cancelBubble" nodeType="interactiveSeq">
                <p:stCondLst>
                  <p:cond evt="onClick" delay="0">
                    <p:tgtEl>
                      <p:spTgt spid="1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3" fill="hold">
                      <p:stCondLst>
                        <p:cond delay="0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48148E-6 L -0.00234 -1.42153 " pathEditMode="relative" rAng="0" ptsTypes="AA">
                                      <p:cBhvr>
                                        <p:cTn id="169" dur="1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7" y="-71088"/>
                                    </p:animMotion>
                                  </p:childTnLst>
                                </p:cTn>
                              </p:par>
                              <p:par>
                                <p:cTn id="170" presetID="1" presetClass="exit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" presetID="1" presetClass="exit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" presetID="1" presetClass="exit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" presetID="1" presetClass="exit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" presetID="1" presetClass="exit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" presetID="1" presetClass="exit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1" presetClass="exit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presetID="1" presetClass="exit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" presetClass="exit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"/>
                  </p:tgtEl>
                </p:cond>
              </p:nextCondLst>
            </p:seq>
            <p:seq concurrent="1" nextAc="seek">
              <p:cTn id="188" restart="whenNotActive" fill="hold" evtFilter="cancelBubble" nodeType="interactiveSeq">
                <p:stCondLst>
                  <p:cond evt="onClick" delay="0">
                    <p:tgtEl>
                      <p:spTgt spid="1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9" fill="hold">
                      <p:stCondLst>
                        <p:cond delay="0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1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3.7037E-7 L -0.00234 -1.64583 " pathEditMode="relative" rAng="0" ptsTypes="AA">
                                      <p:cBhvr>
                                        <p:cTn id="195" dur="1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7" y="-82292"/>
                                    </p:animMotion>
                                  </p:childTnLst>
                                </p:cTn>
                              </p:par>
                              <p:par>
                                <p:cTn id="196" presetID="1" presetClass="exit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" presetID="1" presetClass="exit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" presetClass="exit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1" presetClass="exit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" presetID="1" presetClass="exit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" presetID="1" presetClass="exit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" presetID="1" presetClass="exit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" presetID="1" presetClass="exit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1" presetClass="exit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"/>
                  </p:tgtEl>
                </p:cond>
              </p:nextCondLst>
            </p:seq>
            <p:seq concurrent="1" nextAc="seek">
              <p:cTn id="214" restart="whenNotActive" fill="hold" evtFilter="cancelBubble" nodeType="interactiveSeq">
                <p:stCondLst>
                  <p:cond evt="onClick" delay="0">
                    <p:tgtEl>
                      <p:spTgt spid="1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5" fill="hold">
                      <p:stCondLst>
                        <p:cond delay="0"/>
                      </p:stCondLst>
                      <p:childTnLst>
                        <p:par>
                          <p:cTn id="216" fill="hold">
                            <p:stCondLst>
                              <p:cond delay="0"/>
                            </p:stCondLst>
                            <p:childTnLst>
                              <p:par>
                                <p:cTn id="21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" dur="1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7.40741E-7 L -0.00234 -1.87431 " pathEditMode="relative" rAng="0" ptsTypes="AA">
                                      <p:cBhvr>
                                        <p:cTn id="221" dur="1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7" y="-93727"/>
                                    </p:animMotion>
                                  </p:childTnLst>
                                </p:cTn>
                              </p:par>
                              <p:par>
                                <p:cTn id="222" presetID="1" presetClass="exit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" presetID="1" presetClass="exit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" presetID="1" presetClass="exit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" presetClass="exit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" presetID="1" presetClass="exit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2" presetID="1" presetClass="exit" presetSubtype="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4" presetID="1" presetClass="exit" presetSubtype="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6" presetID="1" presetClass="exit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8" presetID="1" presetClass="exit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5"/>
                  </p:tgtEl>
                </p:cond>
              </p:nextCondLst>
            </p:seq>
            <p:seq concurrent="1" nextAc="seek">
              <p:cTn id="240" restart="whenNotActive" fill="hold" evtFilter="cancelBubble" nodeType="interactiveSeq">
                <p:stCondLst>
                  <p:cond evt="onClick" delay="0">
                    <p:tgtEl>
                      <p:spTgt spid="1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1" fill="hold">
                      <p:stCondLst>
                        <p:cond delay="0"/>
                      </p:stCondLst>
                      <p:childTnLst>
                        <p:par>
                          <p:cTn id="242" fill="hold">
                            <p:stCondLst>
                              <p:cond delay="0"/>
                            </p:stCondLst>
                            <p:childTnLst>
                              <p:par>
                                <p:cTn id="24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5" dur="1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1.85185E-6 L -0.00234 -2.1007 " pathEditMode="relative" rAng="0" ptsTypes="AA">
                                      <p:cBhvr>
                                        <p:cTn id="247" dur="1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7" y="-105046"/>
                                    </p:animMotion>
                                  </p:childTnLst>
                                </p:cTn>
                              </p:par>
                              <p:par>
                                <p:cTn id="248" presetID="1" presetClass="exit" presetSubtype="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0" presetID="1" presetClass="exit" presetSubtype="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2" presetID="1" presetClass="exit" presetSubtype="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4" presetID="1" presetClass="exit" presetSubtype="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6" presetID="1" presetClass="exit" presetSubtype="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8" presetID="1" presetClass="exit" presetSubtype="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0" presetID="1" presetClass="exit" presetSubtype="0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" presetClass="exit" presetSubtype="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4" presetID="1" presetClass="exit" presetSubtype="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6"/>
                  </p:tgtEl>
                </p:cond>
              </p:nextCondLst>
            </p:seq>
            <p:seq concurrent="1" nextAc="seek">
              <p:cTn id="266" restart="whenNotActive" fill="hold" evtFilter="cancelBubble" nodeType="interactiveSeq">
                <p:stCondLst>
                  <p:cond evt="onClick" delay="0">
                    <p:tgtEl>
                      <p:spTgt spid="1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7" fill="hold">
                      <p:stCondLst>
                        <p:cond delay="0"/>
                      </p:stCondLst>
                      <p:childTnLst>
                        <p:par>
                          <p:cTn id="268" fill="hold">
                            <p:stCondLst>
                              <p:cond delay="0"/>
                            </p:stCondLst>
                            <p:childTnLst>
                              <p:par>
                                <p:cTn id="26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1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96296E-6 L -0.00234 -2.32709 " pathEditMode="relative" rAng="0" ptsTypes="AA">
                                      <p:cBhvr>
                                        <p:cTn id="273" dur="1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7" y="-116366"/>
                                    </p:animMotion>
                                  </p:childTnLst>
                                </p:cTn>
                              </p:par>
                              <p:par>
                                <p:cTn id="274" presetID="1" presetClass="exit" presetSubtype="0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" presetClass="exit" presetSubtype="0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8" presetID="1" presetClass="exit" presetSubtype="0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0" presetID="1" presetClass="exit" presetSubtype="0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2" presetID="1" presetClass="exit" presetSubtype="0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4" presetID="1" presetClass="exit" presetSubtype="0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6" presetID="1" presetClass="exit" presetSubtype="0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8" presetID="1" presetClass="exit" presetSubtype="0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1" presetClass="exit" presetSubtype="0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7"/>
                  </p:tgtEl>
                </p:cond>
              </p:nextCondLst>
            </p:seq>
            <p:seq concurrent="1" nextAc="seek">
              <p:cTn id="292" restart="whenNotActive" fill="hold" evtFilter="cancelBubble" nodeType="interactiveSeq">
                <p:stCondLst>
                  <p:cond evt="onClick" delay="0">
                    <p:tgtEl>
                      <p:spTgt spid="1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3" fill="hold">
                      <p:stCondLst>
                        <p:cond delay="0"/>
                      </p:stCondLst>
                      <p:childTnLst>
                        <p:par>
                          <p:cTn id="294" fill="hold">
                            <p:stCondLst>
                              <p:cond delay="0"/>
                            </p:stCondLst>
                            <p:childTnLst>
                              <p:par>
                                <p:cTn id="29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7" dur="1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3.7037E-6 L -0.00234 -0.9676 " pathEditMode="relative" rAng="0" ptsTypes="AA">
                                      <p:cBhvr>
                                        <p:cTn id="299" dur="1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7" y="-48380"/>
                                    </p:animMotion>
                                  </p:childTnLst>
                                </p:cTn>
                              </p:par>
                              <p:par>
                                <p:cTn id="300" presetID="1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2" presetID="1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1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6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8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0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2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4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6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1"/>
                  </p:tgtEl>
                </p:cond>
              </p:nextCondLst>
            </p:seq>
            <p:seq concurrent="1" nextAc="seek">
              <p:cTn id="318" restart="whenNotActive" fill="hold" evtFilter="cancelBubble" nodeType="interactiveSeq">
                <p:stCondLst>
                  <p:cond evt="onClick" delay="0">
                    <p:tgtEl>
                      <p:spTgt spid="1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9" fill="hold">
                      <p:stCondLst>
                        <p:cond delay="0"/>
                      </p:stCondLst>
                      <p:childTnLst>
                        <p:par>
                          <p:cTn id="320" fill="hold">
                            <p:stCondLst>
                              <p:cond delay="0"/>
                            </p:stCondLst>
                            <p:childTnLst>
                              <p:par>
                                <p:cTn id="32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3" dur="1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81481E-6 L -0.00234 -1.19399 " pathEditMode="relative" rAng="0" ptsTypes="AA">
                                      <p:cBhvr>
                                        <p:cTn id="325" dur="1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7" y="-59699"/>
                                    </p:animMotion>
                                  </p:childTnLst>
                                </p:cTn>
                              </p:par>
                              <p:par>
                                <p:cTn id="326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8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0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2" presetID="1" presetClass="exit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4" presetID="1" presetClass="exit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6" presetID="1" presetClass="exit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8" presetID="1" presetClass="exit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0" presetID="1" presetClass="exit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2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2"/>
                  </p:tgtEl>
                </p:cond>
              </p:nextCondLst>
            </p:seq>
          </p:childTnLst>
        </p:cTn>
      </p:par>
    </p:tnLst>
    <p:bldLst>
      <p:bldP spid="146" grpId="0" animBg="1"/>
      <p:bldP spid="146" grpId="1" animBg="1"/>
      <p:bldP spid="146" grpId="2" animBg="1"/>
      <p:bldP spid="146" grpId="3" animBg="1"/>
      <p:bldP spid="146" grpId="4" animBg="1"/>
      <p:bldP spid="146" grpId="5" animBg="1"/>
      <p:bldP spid="146" grpId="6" animBg="1"/>
      <p:bldP spid="146" grpId="7" animBg="1"/>
      <p:bldP spid="146" grpId="8" animBg="1"/>
      <p:bldP spid="146" grpId="9" animBg="1"/>
      <p:bldP spid="146" grpId="10" animBg="1"/>
      <p:bldP spid="158" grpId="0" animBg="1"/>
      <p:bldP spid="158" grpId="1" animBg="1"/>
      <p:bldP spid="158" grpId="2" animBg="1"/>
      <p:bldP spid="158" grpId="3" animBg="1"/>
      <p:bldP spid="158" grpId="4" animBg="1"/>
      <p:bldP spid="158" grpId="5" animBg="1"/>
      <p:bldP spid="158" grpId="6" animBg="1"/>
      <p:bldP spid="158" grpId="7" animBg="1"/>
      <p:bldP spid="158" grpId="8" animBg="1"/>
      <p:bldP spid="158" grpId="9" animBg="1"/>
      <p:bldP spid="158" grpId="10" animBg="1"/>
      <p:bldP spid="159" grpId="0" animBg="1"/>
      <p:bldP spid="159" grpId="1" animBg="1"/>
      <p:bldP spid="159" grpId="2" animBg="1"/>
      <p:bldP spid="159" grpId="3" animBg="1"/>
      <p:bldP spid="159" grpId="4" animBg="1"/>
      <p:bldP spid="159" grpId="5" animBg="1"/>
      <p:bldP spid="159" grpId="6" animBg="1"/>
      <p:bldP spid="159" grpId="7" animBg="1"/>
      <p:bldP spid="159" grpId="8" animBg="1"/>
      <p:bldP spid="159" grpId="9" animBg="1"/>
      <p:bldP spid="159" grpId="10" animBg="1"/>
      <p:bldP spid="160" grpId="0" animBg="1"/>
      <p:bldP spid="160" grpId="1" animBg="1"/>
      <p:bldP spid="160" grpId="2" animBg="1"/>
      <p:bldP spid="160" grpId="3" animBg="1"/>
      <p:bldP spid="160" grpId="4" animBg="1"/>
      <p:bldP spid="160" grpId="5" animBg="1"/>
      <p:bldP spid="160" grpId="6" animBg="1"/>
      <p:bldP spid="160" grpId="7" animBg="1"/>
      <p:bldP spid="160" grpId="8" animBg="1"/>
      <p:bldP spid="160" grpId="9" animBg="1"/>
      <p:bldP spid="160" grpId="10" animBg="1"/>
      <p:bldP spid="161" grpId="0" animBg="1"/>
      <p:bldP spid="161" grpId="1" animBg="1"/>
      <p:bldP spid="161" grpId="2" animBg="1"/>
      <p:bldP spid="161" grpId="3" animBg="1"/>
      <p:bldP spid="161" grpId="4" animBg="1"/>
      <p:bldP spid="161" grpId="5" animBg="1"/>
      <p:bldP spid="161" grpId="6" animBg="1"/>
      <p:bldP spid="161" grpId="7" animBg="1"/>
      <p:bldP spid="161" grpId="8" animBg="1"/>
      <p:bldP spid="161" grpId="9" animBg="1"/>
      <p:bldP spid="161" grpId="10" animBg="1"/>
      <p:bldP spid="162" grpId="0" animBg="1"/>
      <p:bldP spid="162" grpId="1" animBg="1"/>
      <p:bldP spid="162" grpId="2" animBg="1"/>
      <p:bldP spid="162" grpId="3" animBg="1"/>
      <p:bldP spid="162" grpId="4" animBg="1"/>
      <p:bldP spid="162" grpId="5" animBg="1"/>
      <p:bldP spid="162" grpId="6" animBg="1"/>
      <p:bldP spid="162" grpId="7" animBg="1"/>
      <p:bldP spid="162" grpId="8" animBg="1"/>
      <p:bldP spid="162" grpId="9" animBg="1"/>
      <p:bldP spid="162" grpId="10" animBg="1"/>
      <p:bldP spid="163" grpId="0" animBg="1"/>
      <p:bldP spid="163" grpId="1" animBg="1"/>
      <p:bldP spid="163" grpId="2" animBg="1"/>
      <p:bldP spid="163" grpId="3" animBg="1"/>
      <p:bldP spid="163" grpId="4" animBg="1"/>
      <p:bldP spid="163" grpId="5" animBg="1"/>
      <p:bldP spid="163" grpId="6" animBg="1"/>
      <p:bldP spid="163" grpId="7" animBg="1"/>
      <p:bldP spid="163" grpId="8" animBg="1"/>
      <p:bldP spid="163" grpId="9" animBg="1"/>
      <p:bldP spid="163" grpId="10" animBg="1"/>
      <p:bldP spid="164" grpId="0" animBg="1"/>
      <p:bldP spid="164" grpId="1" animBg="1"/>
      <p:bldP spid="164" grpId="2" animBg="1"/>
      <p:bldP spid="164" grpId="3" animBg="1"/>
      <p:bldP spid="164" grpId="4" animBg="1"/>
      <p:bldP spid="164" grpId="5" animBg="1"/>
      <p:bldP spid="164" grpId="6" animBg="1"/>
      <p:bldP spid="164" grpId="7" animBg="1"/>
      <p:bldP spid="164" grpId="8" animBg="1"/>
      <p:bldP spid="164" grpId="9" animBg="1"/>
      <p:bldP spid="164" grpId="10" animBg="1"/>
      <p:bldP spid="165" grpId="0" animBg="1"/>
      <p:bldP spid="165" grpId="1" animBg="1"/>
      <p:bldP spid="165" grpId="2" animBg="1"/>
      <p:bldP spid="165" grpId="3" animBg="1"/>
      <p:bldP spid="165" grpId="4" animBg="1"/>
      <p:bldP spid="165" grpId="5" animBg="1"/>
      <p:bldP spid="165" grpId="6" animBg="1"/>
      <p:bldP spid="165" grpId="7" animBg="1"/>
      <p:bldP spid="165" grpId="8" animBg="1"/>
      <p:bldP spid="165" grpId="9" animBg="1"/>
      <p:bldP spid="165" grpId="10" animBg="1"/>
      <p:bldP spid="166" grpId="0" animBg="1"/>
      <p:bldP spid="166" grpId="1" animBg="1"/>
      <p:bldP spid="166" grpId="2" animBg="1"/>
      <p:bldP spid="166" grpId="3" animBg="1"/>
      <p:bldP spid="166" grpId="4" animBg="1"/>
      <p:bldP spid="166" grpId="5" animBg="1"/>
      <p:bldP spid="166" grpId="6" animBg="1"/>
      <p:bldP spid="166" grpId="7" animBg="1"/>
      <p:bldP spid="166" grpId="8" animBg="1"/>
      <p:bldP spid="166" grpId="9" animBg="1"/>
      <p:bldP spid="166" grpId="1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79" b="69154"/>
          <a:stretch/>
        </p:blipFill>
        <p:spPr>
          <a:xfrm>
            <a:off x="0" y="0"/>
            <a:ext cx="12052300" cy="6953534"/>
          </a:xfrm>
          <a:prstGeom prst="rect">
            <a:avLst/>
          </a:prstGeom>
        </p:spPr>
      </p:pic>
      <p:sp>
        <p:nvSpPr>
          <p:cNvPr id="3" name="مستطيل مستدير الزوايا 2"/>
          <p:cNvSpPr/>
          <p:nvPr/>
        </p:nvSpPr>
        <p:spPr>
          <a:xfrm>
            <a:off x="756356" y="2754489"/>
            <a:ext cx="2946400" cy="1049867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rgbClr val="FF0000"/>
                </a:solidFill>
              </a:rPr>
              <a:t>الاستعانة بالله ووضع النية لأخذ الأجر</a:t>
            </a:r>
            <a:endParaRPr lang="ar-SA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1606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86445" cy="6829425"/>
          </a:xfrm>
          <a:prstGeom prst="rect">
            <a:avLst/>
          </a:prstGeom>
        </p:spPr>
      </p:pic>
      <p:sp>
        <p:nvSpPr>
          <p:cNvPr id="3" name="مستطيل مستدير الزوايا 2"/>
          <p:cNvSpPr/>
          <p:nvPr/>
        </p:nvSpPr>
        <p:spPr>
          <a:xfrm>
            <a:off x="141668" y="5962918"/>
            <a:ext cx="2331076" cy="895082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" name="مربع نص 3"/>
          <p:cNvSpPr txBox="1"/>
          <p:nvPr/>
        </p:nvSpPr>
        <p:spPr>
          <a:xfrm>
            <a:off x="1545465" y="824248"/>
            <a:ext cx="4301543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OM" sz="4400" b="1" dirty="0" smtClean="0">
                <a:solidFill>
                  <a:srgbClr val="FF0000"/>
                </a:solidFill>
                <a:hlinkClick r:id="rId3"/>
              </a:rPr>
              <a:t>اضغط على رابط اللعبة </a:t>
            </a:r>
            <a:endParaRPr lang="ar-SA" sz="4400" b="1" dirty="0">
              <a:solidFill>
                <a:srgbClr val="FF0000"/>
              </a:solidFill>
            </a:endParaRPr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8421511" y="169333"/>
            <a:ext cx="2957689" cy="982134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OM" sz="4000" b="1" dirty="0" smtClean="0">
                <a:solidFill>
                  <a:srgbClr val="FF0000"/>
                </a:solidFill>
              </a:rPr>
              <a:t>تقويم ختامي </a:t>
            </a:r>
            <a:endParaRPr lang="ar-SA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0270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7006107"/>
          </a:xfrm>
          <a:prstGeom prst="rect">
            <a:avLst/>
          </a:prstGeom>
        </p:spPr>
      </p:pic>
      <p:sp>
        <p:nvSpPr>
          <p:cNvPr id="3" name="مستطيل مستدير الزوايا 2"/>
          <p:cNvSpPr/>
          <p:nvPr/>
        </p:nvSpPr>
        <p:spPr>
          <a:xfrm>
            <a:off x="8564451" y="373487"/>
            <a:ext cx="3322749" cy="2820474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OM" sz="3200" b="1" dirty="0" smtClean="0">
                <a:solidFill>
                  <a:srgbClr val="FF0000"/>
                </a:solidFill>
              </a:rPr>
              <a:t>تدريبات الكتاب المدرسي </a:t>
            </a:r>
            <a:endParaRPr lang="ar-SA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6292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WhatsApp Image 2020-12-05 at 2.49.23 PM (11).jpeg"/>
          <p:cNvPicPr>
            <a:picLocks noChangeAspect="1"/>
          </p:cNvPicPr>
          <p:nvPr/>
        </p:nvPicPr>
        <p:blipFill rotWithShape="1">
          <a:blip r:embed="rId2"/>
          <a:srcRect l="11482" t="69630" r="7284"/>
          <a:stretch/>
        </p:blipFill>
        <p:spPr>
          <a:xfrm>
            <a:off x="-79022" y="0"/>
            <a:ext cx="12271022" cy="6937022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>
            <a:off x="5562600" y="5865812"/>
            <a:ext cx="304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6172200" y="6246812"/>
            <a:ext cx="304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سهم إلى اليسار 1"/>
          <p:cNvSpPr/>
          <p:nvPr/>
        </p:nvSpPr>
        <p:spPr>
          <a:xfrm>
            <a:off x="3951111" y="3443111"/>
            <a:ext cx="1611489" cy="316089"/>
          </a:xfrm>
          <a:prstGeom prst="leftArrow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5" name="شكل بيضاوي 14"/>
          <p:cNvSpPr/>
          <p:nvPr/>
        </p:nvSpPr>
        <p:spPr>
          <a:xfrm>
            <a:off x="5679583" y="4095482"/>
            <a:ext cx="1081825" cy="965915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OM" sz="2000" b="1" dirty="0" smtClean="0">
                <a:solidFill>
                  <a:srgbClr val="FF0000"/>
                </a:solidFill>
              </a:rPr>
              <a:t>السيئة</a:t>
            </a:r>
            <a:r>
              <a:rPr lang="ar-OM" dirty="0" smtClean="0"/>
              <a:t>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315724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WhatsApp Image 2020-12-05 at 2.49.23 PM (11).jpeg"/>
          <p:cNvPicPr>
            <a:picLocks noChangeAspect="1"/>
          </p:cNvPicPr>
          <p:nvPr/>
        </p:nvPicPr>
        <p:blipFill rotWithShape="1">
          <a:blip r:embed="rId2"/>
          <a:srcRect l="11512" t="11029" r="7377" b="31028"/>
          <a:stretch/>
        </p:blipFill>
        <p:spPr>
          <a:xfrm>
            <a:off x="0" y="-1"/>
            <a:ext cx="12192000" cy="6999111"/>
          </a:xfrm>
          <a:prstGeom prst="rect">
            <a:avLst/>
          </a:prstGeom>
        </p:spPr>
      </p:pic>
      <p:sp>
        <p:nvSpPr>
          <p:cNvPr id="2" name="مستطيل مستدير الزوايا 1"/>
          <p:cNvSpPr/>
          <p:nvPr/>
        </p:nvSpPr>
        <p:spPr>
          <a:xfrm>
            <a:off x="7416800" y="5136444"/>
            <a:ext cx="2540000" cy="654756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OM" sz="2800" b="1" dirty="0" smtClean="0">
                <a:solidFill>
                  <a:schemeClr val="tx1"/>
                </a:solidFill>
              </a:rPr>
              <a:t>فج</a:t>
            </a:r>
            <a:r>
              <a:rPr lang="ar-OM" sz="2800" b="1" dirty="0" smtClean="0">
                <a:solidFill>
                  <a:srgbClr val="FF0000"/>
                </a:solidFill>
              </a:rPr>
              <a:t>أ</a:t>
            </a:r>
            <a:r>
              <a:rPr lang="ar-OM" sz="2800" b="1" dirty="0" smtClean="0">
                <a:solidFill>
                  <a:schemeClr val="tx1"/>
                </a:solidFill>
              </a:rPr>
              <a:t>ة</a:t>
            </a:r>
            <a:r>
              <a:rPr lang="ar-OM" dirty="0" smtClean="0"/>
              <a:t> </a:t>
            </a:r>
            <a:endParaRPr lang="ar-SA" dirty="0"/>
          </a:p>
        </p:txBody>
      </p:sp>
      <p:sp>
        <p:nvSpPr>
          <p:cNvPr id="10" name="مستطيل مستدير الزوايا 9"/>
          <p:cNvSpPr/>
          <p:nvPr/>
        </p:nvSpPr>
        <p:spPr>
          <a:xfrm>
            <a:off x="7552267" y="5791200"/>
            <a:ext cx="2404533" cy="60960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OM" sz="2400" b="1" dirty="0" smtClean="0">
                <a:solidFill>
                  <a:srgbClr val="FF0000"/>
                </a:solidFill>
              </a:rPr>
              <a:t>الي</a:t>
            </a:r>
            <a:r>
              <a:rPr lang="ar-OM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أ</a:t>
            </a:r>
            <a:r>
              <a:rPr lang="ar-OM" sz="2400" b="1" dirty="0" smtClean="0">
                <a:solidFill>
                  <a:srgbClr val="FF0000"/>
                </a:solidFill>
              </a:rPr>
              <a:t>س</a:t>
            </a:r>
            <a:endParaRPr lang="ar-SA" sz="2400" b="1" dirty="0">
              <a:solidFill>
                <a:srgbClr val="FF0000"/>
              </a:solidFill>
            </a:endParaRPr>
          </a:p>
        </p:txBody>
      </p:sp>
      <p:sp>
        <p:nvSpPr>
          <p:cNvPr id="13" name="مستطيل مستدير الزوايا 12"/>
          <p:cNvSpPr/>
          <p:nvPr/>
        </p:nvSpPr>
        <p:spPr>
          <a:xfrm>
            <a:off x="7552267" y="6400800"/>
            <a:ext cx="2280355" cy="45720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OM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الطم</a:t>
            </a:r>
            <a:r>
              <a:rPr lang="ar-OM" sz="2400" b="1" dirty="0" smtClean="0">
                <a:solidFill>
                  <a:srgbClr val="FF0000"/>
                </a:solidFill>
              </a:rPr>
              <a:t>أ</a:t>
            </a:r>
            <a:r>
              <a:rPr lang="ar-OM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نينة</a:t>
            </a:r>
            <a:r>
              <a:rPr lang="ar-OM" dirty="0" smtClean="0"/>
              <a:t> </a:t>
            </a:r>
            <a:endParaRPr lang="ar-SA" dirty="0"/>
          </a:p>
        </p:txBody>
      </p:sp>
      <p:sp>
        <p:nvSpPr>
          <p:cNvPr id="14" name="مستطيل مستدير الزوايا 13"/>
          <p:cNvSpPr/>
          <p:nvPr/>
        </p:nvSpPr>
        <p:spPr>
          <a:xfrm>
            <a:off x="2449689" y="5136444"/>
            <a:ext cx="2032000" cy="485423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OM" sz="2400" b="1" dirty="0" smtClean="0">
                <a:solidFill>
                  <a:srgbClr val="FF0000"/>
                </a:solidFill>
              </a:rPr>
              <a:t>روا</a:t>
            </a:r>
            <a:r>
              <a:rPr lang="ar-OM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ئ</a:t>
            </a:r>
            <a:r>
              <a:rPr lang="ar-OM" sz="2400" b="1" dirty="0" smtClean="0">
                <a:solidFill>
                  <a:srgbClr val="FF0000"/>
                </a:solidFill>
              </a:rPr>
              <a:t>ح</a:t>
            </a:r>
            <a:r>
              <a:rPr lang="ar-OM" dirty="0" smtClean="0"/>
              <a:t> </a:t>
            </a:r>
            <a:endParaRPr lang="ar-SA" dirty="0"/>
          </a:p>
        </p:txBody>
      </p:sp>
      <p:sp>
        <p:nvSpPr>
          <p:cNvPr id="15" name="مستطيل مستدير الزوايا 14"/>
          <p:cNvSpPr/>
          <p:nvPr/>
        </p:nvSpPr>
        <p:spPr>
          <a:xfrm>
            <a:off x="2336800" y="5700889"/>
            <a:ext cx="2009422" cy="519289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OM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الأف</a:t>
            </a:r>
            <a:r>
              <a:rPr lang="ar-OM" sz="2400" b="1" dirty="0" smtClean="0">
                <a:solidFill>
                  <a:srgbClr val="FF0000"/>
                </a:solidFill>
              </a:rPr>
              <a:t>ئ</a:t>
            </a:r>
            <a:r>
              <a:rPr lang="ar-OM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دة</a:t>
            </a:r>
            <a:r>
              <a:rPr lang="ar-OM" dirty="0" smtClean="0"/>
              <a:t> </a:t>
            </a:r>
            <a:endParaRPr lang="ar-SA" dirty="0"/>
          </a:p>
        </p:txBody>
      </p:sp>
      <p:sp>
        <p:nvSpPr>
          <p:cNvPr id="16" name="مستطيل مستدير الزوايا 15"/>
          <p:cNvSpPr/>
          <p:nvPr/>
        </p:nvSpPr>
        <p:spPr>
          <a:xfrm>
            <a:off x="2043289" y="6220178"/>
            <a:ext cx="2302933" cy="637822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OM" sz="3200" b="1" dirty="0" smtClean="0">
                <a:solidFill>
                  <a:srgbClr val="FF0000"/>
                </a:solidFill>
              </a:rPr>
              <a:t>نسا</a:t>
            </a:r>
            <a:r>
              <a:rPr lang="ar-OM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ئ</a:t>
            </a:r>
            <a:r>
              <a:rPr lang="ar-OM" sz="3200" b="1" dirty="0" smtClean="0">
                <a:solidFill>
                  <a:srgbClr val="FF0000"/>
                </a:solidFill>
              </a:rPr>
              <a:t>م </a:t>
            </a:r>
            <a:endParaRPr lang="ar-SA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6847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hatsApp Image 2020-12-05 at 2.49.23 PM (3).jpeg"/>
          <p:cNvPicPr>
            <a:picLocks noChangeAspect="1"/>
          </p:cNvPicPr>
          <p:nvPr/>
        </p:nvPicPr>
        <p:blipFill rotWithShape="1">
          <a:blip r:embed="rId2"/>
          <a:srcRect l="7816" r="8999" b="69383"/>
          <a:stretch/>
        </p:blipFill>
        <p:spPr>
          <a:xfrm>
            <a:off x="0" y="-79023"/>
            <a:ext cx="12383910" cy="7089422"/>
          </a:xfrm>
          <a:prstGeom prst="rect">
            <a:avLst/>
          </a:prstGeom>
        </p:spPr>
      </p:pic>
      <p:sp>
        <p:nvSpPr>
          <p:cNvPr id="4" name="مستطيل مستدير الزوايا 3"/>
          <p:cNvSpPr/>
          <p:nvPr/>
        </p:nvSpPr>
        <p:spPr>
          <a:xfrm>
            <a:off x="4233334" y="193183"/>
            <a:ext cx="5689600" cy="1264356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solidFill>
                  <a:srgbClr val="FF0000"/>
                </a:solidFill>
              </a:rPr>
              <a:t>استخرج الكلمات التي بها همزة متوسطة على الألف وعلى الياء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03200" y="3646311"/>
            <a:ext cx="1919111" cy="91440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800" b="1" dirty="0" smtClean="0">
                <a:solidFill>
                  <a:srgbClr val="FF0000"/>
                </a:solidFill>
              </a:rPr>
              <a:t>ك</a:t>
            </a:r>
            <a:r>
              <a:rPr lang="ar-SA" sz="4800" b="1" dirty="0" smtClean="0">
                <a:solidFill>
                  <a:schemeClr val="tx1"/>
                </a:solidFill>
              </a:rPr>
              <a:t>أ</a:t>
            </a:r>
            <a:r>
              <a:rPr lang="ar-SA" sz="4800" b="1" dirty="0" smtClean="0">
                <a:solidFill>
                  <a:srgbClr val="FF0000"/>
                </a:solidFill>
              </a:rPr>
              <a:t>نهم</a:t>
            </a:r>
            <a:r>
              <a:rPr lang="ar-SA" dirty="0" smtClean="0"/>
              <a:t> </a:t>
            </a:r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4233334" y="4289779"/>
            <a:ext cx="2415822" cy="778932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800" b="1" dirty="0" smtClean="0">
                <a:solidFill>
                  <a:srgbClr val="FF0000"/>
                </a:solidFill>
              </a:rPr>
              <a:t>الشدا</a:t>
            </a:r>
            <a:r>
              <a:rPr lang="ar-SA" sz="4800" b="1" dirty="0" smtClean="0">
                <a:solidFill>
                  <a:schemeClr val="tx1"/>
                </a:solidFill>
              </a:rPr>
              <a:t>ئ</a:t>
            </a:r>
            <a:r>
              <a:rPr lang="ar-SA" sz="4800" b="1" dirty="0" smtClean="0">
                <a:solidFill>
                  <a:srgbClr val="FF0000"/>
                </a:solidFill>
              </a:rPr>
              <a:t>د</a:t>
            </a:r>
            <a:r>
              <a:rPr lang="ar-SA" dirty="0" smtClean="0"/>
              <a:t> </a:t>
            </a:r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383821" y="5926667"/>
            <a:ext cx="1738489" cy="767644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800" b="1" dirty="0" smtClean="0">
                <a:solidFill>
                  <a:srgbClr val="FF0000"/>
                </a:solidFill>
              </a:rPr>
              <a:t>حدا</a:t>
            </a:r>
            <a:r>
              <a:rPr lang="ar-SA" sz="4800" b="1" dirty="0" smtClean="0">
                <a:solidFill>
                  <a:schemeClr val="tx1"/>
                </a:solidFill>
              </a:rPr>
              <a:t>ئ</a:t>
            </a:r>
            <a:r>
              <a:rPr lang="ar-SA" sz="4800" b="1" dirty="0" smtClean="0">
                <a:solidFill>
                  <a:srgbClr val="FF0000"/>
                </a:solidFill>
              </a:rPr>
              <a:t>ق</a:t>
            </a:r>
            <a:r>
              <a:rPr lang="ar-SA" dirty="0" smtClean="0"/>
              <a:t>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974071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hatsApp Image 2020-12-05 at 2.49.23 PM (3).jpeg"/>
          <p:cNvPicPr>
            <a:picLocks noChangeAspect="1"/>
          </p:cNvPicPr>
          <p:nvPr/>
        </p:nvPicPr>
        <p:blipFill rotWithShape="1">
          <a:blip r:embed="rId2"/>
          <a:srcRect l="8459" t="36378" r="15150" b="7489"/>
          <a:stretch/>
        </p:blipFill>
        <p:spPr>
          <a:xfrm>
            <a:off x="0" y="0"/>
            <a:ext cx="12192000" cy="7066843"/>
          </a:xfrm>
          <a:prstGeom prst="rect">
            <a:avLst/>
          </a:prstGeom>
        </p:spPr>
      </p:pic>
      <p:sp>
        <p:nvSpPr>
          <p:cNvPr id="4" name="مستطيل مستدير الزوايا 3"/>
          <p:cNvSpPr/>
          <p:nvPr/>
        </p:nvSpPr>
        <p:spPr>
          <a:xfrm>
            <a:off x="8692443" y="0"/>
            <a:ext cx="3386667" cy="869244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b="1" dirty="0" smtClean="0">
                <a:solidFill>
                  <a:srgbClr val="FF0000"/>
                </a:solidFill>
              </a:rPr>
              <a:t>اكتب اسم موضحا الهمزة</a:t>
            </a:r>
            <a:endParaRPr lang="ar-SA" sz="2800" b="1" dirty="0">
              <a:solidFill>
                <a:srgbClr val="FF0000"/>
              </a:solidFill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7710311" y="3251200"/>
            <a:ext cx="3228622" cy="6096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000" b="1" dirty="0" smtClean="0"/>
              <a:t>طا</a:t>
            </a:r>
            <a:r>
              <a:rPr lang="ar-SA" sz="4000" b="1" dirty="0" smtClean="0">
                <a:solidFill>
                  <a:srgbClr val="FF0000"/>
                </a:solidFill>
              </a:rPr>
              <a:t>ئ</a:t>
            </a:r>
            <a:r>
              <a:rPr lang="ar-SA" sz="4000" b="1" dirty="0" smtClean="0"/>
              <a:t>رة</a:t>
            </a:r>
            <a:r>
              <a:rPr lang="ar-SA" dirty="0" smtClean="0"/>
              <a:t> </a:t>
            </a:r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733778" y="3251200"/>
            <a:ext cx="3702755" cy="6096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000" b="1" dirty="0" smtClean="0"/>
              <a:t>ك</a:t>
            </a:r>
            <a:r>
              <a:rPr lang="ar-SA" sz="4000" b="1" dirty="0" smtClean="0">
                <a:solidFill>
                  <a:srgbClr val="FF0000"/>
                </a:solidFill>
              </a:rPr>
              <a:t>أ</a:t>
            </a:r>
            <a:r>
              <a:rPr lang="ar-SA" sz="4000" b="1" dirty="0" smtClean="0"/>
              <a:t>س</a:t>
            </a:r>
            <a:r>
              <a:rPr lang="ar-SA" dirty="0" smtClean="0"/>
              <a:t> </a:t>
            </a:r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8150578" y="6378222"/>
            <a:ext cx="2156178" cy="479778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000" b="1" dirty="0" smtClean="0"/>
              <a:t>ب</a:t>
            </a:r>
            <a:r>
              <a:rPr lang="ar-SA" sz="4000" b="1" dirty="0" smtClean="0">
                <a:solidFill>
                  <a:srgbClr val="FF0000"/>
                </a:solidFill>
              </a:rPr>
              <a:t>ئ</a:t>
            </a:r>
            <a:r>
              <a:rPr lang="ar-SA" sz="4000" b="1" dirty="0" smtClean="0"/>
              <a:t>ر</a:t>
            </a:r>
            <a:r>
              <a:rPr lang="ar-SA" dirty="0" smtClean="0"/>
              <a:t> </a:t>
            </a:r>
            <a:endParaRPr lang="ar-SA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2020711" y="6479822"/>
            <a:ext cx="2099733" cy="598311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000" b="1" dirty="0" smtClean="0">
                <a:solidFill>
                  <a:srgbClr val="FF0000"/>
                </a:solidFill>
              </a:rPr>
              <a:t>ف</a:t>
            </a:r>
            <a:r>
              <a:rPr lang="ar-SA" sz="4000" b="1" dirty="0" smtClean="0">
                <a:solidFill>
                  <a:schemeClr val="tx1"/>
                </a:solidFill>
              </a:rPr>
              <a:t>أ</a:t>
            </a:r>
            <a:r>
              <a:rPr lang="ar-SA" sz="4000" b="1" dirty="0" smtClean="0">
                <a:solidFill>
                  <a:srgbClr val="FF0000"/>
                </a:solidFill>
              </a:rPr>
              <a:t>ر</a:t>
            </a:r>
            <a:r>
              <a:rPr lang="ar-SA" dirty="0" smtClean="0"/>
              <a:t>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903017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87" r="13192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شكل بيضاوي 2"/>
          <p:cNvSpPr/>
          <p:nvPr/>
        </p:nvSpPr>
        <p:spPr>
          <a:xfrm>
            <a:off x="3876540" y="1545465"/>
            <a:ext cx="4443211" cy="2768958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OM" sz="4000" b="1" dirty="0" smtClean="0">
                <a:solidFill>
                  <a:srgbClr val="FF0000"/>
                </a:solidFill>
              </a:rPr>
              <a:t>الواجب يا عباقرة </a:t>
            </a:r>
          </a:p>
          <a:p>
            <a:pPr algn="ctr"/>
            <a:r>
              <a:rPr lang="ar-OM" sz="4000" b="1" dirty="0" smtClean="0">
                <a:solidFill>
                  <a:srgbClr val="FF0000"/>
                </a:solidFill>
              </a:rPr>
              <a:t>والإملاء آخر العرض</a:t>
            </a:r>
            <a:endParaRPr lang="ar-SA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4319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hatsApp Image 2020-12-05 at 2.49.23 PM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6457244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3" name="شكل بيضاوي 2"/>
          <p:cNvSpPr/>
          <p:nvPr/>
        </p:nvSpPr>
        <p:spPr>
          <a:xfrm>
            <a:off x="10547797" y="0"/>
            <a:ext cx="1644203" cy="1184856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solidFill>
                  <a:srgbClr val="FF0000"/>
                </a:solidFill>
              </a:rPr>
              <a:t>الواجب</a:t>
            </a:r>
            <a:r>
              <a:rPr lang="ar-SA" dirty="0" smtClean="0"/>
              <a:t> </a:t>
            </a:r>
            <a:endParaRPr lang="ar-SA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 rotWithShape="1">
          <a:blip r:embed="rId3"/>
          <a:srcRect l="7123" t="62497" r="6469" b="19041"/>
          <a:stretch/>
        </p:blipFill>
        <p:spPr>
          <a:xfrm>
            <a:off x="6457244" y="4504267"/>
            <a:ext cx="5734755" cy="2269066"/>
          </a:xfrm>
          <a:prstGeom prst="rect">
            <a:avLst/>
          </a:prstGeom>
        </p:spPr>
      </p:pic>
      <p:sp>
        <p:nvSpPr>
          <p:cNvPr id="5" name="مستطيل مستدير الزوايا 4"/>
          <p:cNvSpPr/>
          <p:nvPr/>
        </p:nvSpPr>
        <p:spPr>
          <a:xfrm>
            <a:off x="6660444" y="1411112"/>
            <a:ext cx="5339645" cy="103857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b="1" dirty="0" smtClean="0">
                <a:solidFill>
                  <a:srgbClr val="FF0000"/>
                </a:solidFill>
              </a:rPr>
              <a:t>الفقرة الأولى من درس خبز ولبن</a:t>
            </a:r>
            <a:endParaRPr lang="ar-SA" sz="2800" b="1" dirty="0">
              <a:solidFill>
                <a:srgbClr val="FF0000"/>
              </a:solidFill>
            </a:endParaRPr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444" y="2573867"/>
            <a:ext cx="5339645" cy="1845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8105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5467" y="-1"/>
            <a:ext cx="12327467" cy="6942667"/>
          </a:xfrm>
          <a:prstGeom prst="rect">
            <a:avLst/>
          </a:prstGeom>
        </p:spPr>
      </p:pic>
      <p:sp>
        <p:nvSpPr>
          <p:cNvPr id="3" name="مربع نص 2"/>
          <p:cNvSpPr txBox="1"/>
          <p:nvPr/>
        </p:nvSpPr>
        <p:spPr>
          <a:xfrm>
            <a:off x="8218311" y="2765778"/>
            <a:ext cx="3747911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OM" sz="3200" b="1" dirty="0" smtClean="0">
                <a:hlinkClick r:id="rId3"/>
              </a:rPr>
              <a:t>اضغط على اللعبة يا بطل </a:t>
            </a:r>
            <a:endParaRPr lang="ar-SA" sz="3200" b="1" dirty="0"/>
          </a:p>
        </p:txBody>
      </p:sp>
    </p:spTree>
    <p:extLst>
      <p:ext uri="{BB962C8B-B14F-4D97-AF65-F5344CB8AC3E}">
        <p14:creationId xmlns:p14="http://schemas.microsoft.com/office/powerpoint/2010/main" val="2334357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9022" y="1"/>
            <a:ext cx="12271021" cy="6858000"/>
          </a:xfrm>
          <a:prstGeom prst="rect">
            <a:avLst/>
          </a:prstGeom>
        </p:spPr>
      </p:pic>
      <p:sp>
        <p:nvSpPr>
          <p:cNvPr id="3" name="مربع نص 2"/>
          <p:cNvSpPr txBox="1"/>
          <p:nvPr/>
        </p:nvSpPr>
        <p:spPr>
          <a:xfrm>
            <a:off x="519289" y="462844"/>
            <a:ext cx="5181600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OM" sz="5400" b="1" dirty="0" smtClean="0">
                <a:hlinkClick r:id="rId3"/>
              </a:rPr>
              <a:t>اضغط على اللعبة </a:t>
            </a:r>
            <a:endParaRPr lang="ar-SA" sz="5400" b="1" dirty="0"/>
          </a:p>
        </p:txBody>
      </p:sp>
    </p:spTree>
    <p:extLst>
      <p:ext uri="{BB962C8B-B14F-4D97-AF65-F5344CB8AC3E}">
        <p14:creationId xmlns:p14="http://schemas.microsoft.com/office/powerpoint/2010/main" val="1149717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شكل بيضاوي 3"/>
          <p:cNvSpPr/>
          <p:nvPr/>
        </p:nvSpPr>
        <p:spPr>
          <a:xfrm>
            <a:off x="9388699" y="0"/>
            <a:ext cx="2588653" cy="194471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600" b="1" dirty="0" smtClean="0">
                <a:solidFill>
                  <a:srgbClr val="FF0000"/>
                </a:solidFill>
              </a:rPr>
              <a:t>التعلم القبلي </a:t>
            </a:r>
            <a:endParaRPr lang="ar-SA" sz="3600" b="1" dirty="0">
              <a:solidFill>
                <a:srgbClr val="FF0000"/>
              </a:solidFill>
            </a:endParaRPr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910625" y="2060620"/>
            <a:ext cx="6697014" cy="3232597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solidFill>
                  <a:srgbClr val="FF0000"/>
                </a:solidFill>
              </a:rPr>
              <a:t>كان السيدة سالمة مثالا للشخصية النشيطة المحافظة على عاداتها وتقاليدها </a:t>
            </a:r>
          </a:p>
          <a:p>
            <a:pPr algn="ctr"/>
            <a:r>
              <a:rPr lang="ar-SA" sz="3200" b="1" dirty="0" smtClean="0">
                <a:solidFill>
                  <a:srgbClr val="FF0000"/>
                </a:solidFill>
              </a:rPr>
              <a:t>وضح لنا كيف ذلك وماذا استفدت منها ؟</a:t>
            </a:r>
          </a:p>
        </p:txBody>
      </p:sp>
      <p:pic>
        <p:nvPicPr>
          <p:cNvPr id="3" name="أنت حقاً ذكي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232856" y="394237"/>
            <a:ext cx="609600" cy="609600"/>
          </a:xfrm>
          <a:prstGeom prst="rect">
            <a:avLst/>
          </a:prstGeom>
        </p:spPr>
      </p:pic>
      <p:pic>
        <p:nvPicPr>
          <p:cNvPr id="6" name="ممتاز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2369712" y="56388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3818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49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83" r="13643"/>
          <a:stretch/>
        </p:blipFill>
        <p:spPr>
          <a:xfrm>
            <a:off x="-128789" y="0"/>
            <a:ext cx="7263686" cy="6858000"/>
          </a:xfrm>
          <a:prstGeom prst="rect">
            <a:avLst/>
          </a:prstGeom>
        </p:spPr>
      </p:pic>
      <p:sp>
        <p:nvSpPr>
          <p:cNvPr id="3" name="شكل بيضاوي 2"/>
          <p:cNvSpPr/>
          <p:nvPr/>
        </p:nvSpPr>
        <p:spPr>
          <a:xfrm>
            <a:off x="2176529" y="1365162"/>
            <a:ext cx="2884867" cy="330987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OM" sz="4000" b="1" dirty="0" smtClean="0">
                <a:solidFill>
                  <a:schemeClr val="tx1"/>
                </a:solidFill>
                <a:hlinkClick r:id="rId3"/>
              </a:rPr>
              <a:t>أكتب ما يملى عليك </a:t>
            </a:r>
            <a:endParaRPr lang="ar-SA" sz="4000" b="1" dirty="0">
              <a:solidFill>
                <a:schemeClr val="tx1"/>
              </a:solidFill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4897" y="0"/>
            <a:ext cx="5057103" cy="2799545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4897" y="3618963"/>
            <a:ext cx="5057103" cy="3507078"/>
          </a:xfrm>
          <a:prstGeom prst="rect">
            <a:avLst/>
          </a:prstGeom>
        </p:spPr>
      </p:pic>
      <p:sp>
        <p:nvSpPr>
          <p:cNvPr id="6" name="مستطيل مستدير الزوايا 5"/>
          <p:cNvSpPr/>
          <p:nvPr/>
        </p:nvSpPr>
        <p:spPr>
          <a:xfrm>
            <a:off x="7134897" y="2799545"/>
            <a:ext cx="4932607" cy="755024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OM" sz="2400" b="1" dirty="0" smtClean="0">
                <a:solidFill>
                  <a:srgbClr val="FF0000"/>
                </a:solidFill>
              </a:rPr>
              <a:t>فقرة املاء الهمزة المتوسطة على الألف والياء </a:t>
            </a:r>
            <a:endParaRPr lang="ar-SA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8843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6866" y="1624146"/>
            <a:ext cx="4735134" cy="5031011"/>
          </a:xfrm>
          <a:prstGeom prst="rect">
            <a:avLst/>
          </a:prstGeom>
        </p:spPr>
      </p:pic>
      <p:pic>
        <p:nvPicPr>
          <p:cNvPr id="3" name="صورة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24147"/>
            <a:ext cx="3821236" cy="5098626"/>
          </a:xfrm>
          <a:prstGeom prst="rect">
            <a:avLst/>
          </a:prstGeom>
        </p:spPr>
      </p:pic>
      <p:pic>
        <p:nvPicPr>
          <p:cNvPr id="4" name="صورة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1236" y="1624146"/>
            <a:ext cx="3635630" cy="5166239"/>
          </a:xfrm>
          <a:prstGeom prst="rect">
            <a:avLst/>
          </a:prstGeom>
        </p:spPr>
      </p:pic>
      <p:sp>
        <p:nvSpPr>
          <p:cNvPr id="6" name="مستطيل مستدير الزوايا 5"/>
          <p:cNvSpPr/>
          <p:nvPr/>
        </p:nvSpPr>
        <p:spPr>
          <a:xfrm>
            <a:off x="1249251" y="141668"/>
            <a:ext cx="10109915" cy="135228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800" b="1" dirty="0" smtClean="0">
                <a:solidFill>
                  <a:srgbClr val="FF0000"/>
                </a:solidFill>
              </a:rPr>
              <a:t>يا بطل هيا  نرتب الحيوان الأقوى ثم الأقوى </a:t>
            </a:r>
            <a:endParaRPr lang="ar-SA" sz="4800" b="1" dirty="0">
              <a:solidFill>
                <a:srgbClr val="FF0000"/>
              </a:solidFill>
            </a:endParaRPr>
          </a:p>
        </p:txBody>
      </p:sp>
      <p:pic>
        <p:nvPicPr>
          <p:cNvPr id="5" name="أنا فخور بك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301018" y="34236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6440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6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8789"/>
            <a:ext cx="12192000" cy="6729211"/>
          </a:xfrm>
          <a:prstGeom prst="rect">
            <a:avLst/>
          </a:prstGeom>
        </p:spPr>
      </p:pic>
      <p:pic>
        <p:nvPicPr>
          <p:cNvPr id="3" name="أحسنت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039673" y="806003"/>
            <a:ext cx="609600" cy="609600"/>
          </a:xfrm>
          <a:prstGeom prst="rect">
            <a:avLst/>
          </a:prstGeom>
        </p:spPr>
      </p:pic>
      <p:sp>
        <p:nvSpPr>
          <p:cNvPr id="4" name="مستطيل مستدير الزوايا 3"/>
          <p:cNvSpPr/>
          <p:nvPr/>
        </p:nvSpPr>
        <p:spPr>
          <a:xfrm>
            <a:off x="5666704" y="5550794"/>
            <a:ext cx="4687910" cy="1068947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5400" b="1" dirty="0" smtClean="0">
                <a:solidFill>
                  <a:srgbClr val="FF0000"/>
                </a:solidFill>
              </a:rPr>
              <a:t>النطق والحركة </a:t>
            </a:r>
            <a:endParaRPr lang="ar-SA" sz="5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3875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2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0400" cy="7010399"/>
          </a:xfrm>
          <a:prstGeom prst="rect">
            <a:avLst/>
          </a:prstGeom>
        </p:spPr>
      </p:pic>
      <p:sp>
        <p:nvSpPr>
          <p:cNvPr id="3" name="مستطيل مستدير الزوايا 2"/>
          <p:cNvSpPr/>
          <p:nvPr/>
        </p:nvSpPr>
        <p:spPr>
          <a:xfrm>
            <a:off x="1021644" y="908755"/>
            <a:ext cx="9640711" cy="1749777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600" b="1" dirty="0" smtClean="0">
                <a:solidFill>
                  <a:srgbClr val="FF0000"/>
                </a:solidFill>
              </a:rPr>
              <a:t>الكسرة</a:t>
            </a:r>
            <a:r>
              <a:rPr lang="ar-SA" dirty="0" smtClean="0"/>
              <a:t>                                   </a:t>
            </a:r>
            <a:r>
              <a:rPr lang="ar-SA" sz="4400" b="1" dirty="0" smtClean="0">
                <a:solidFill>
                  <a:srgbClr val="FF0000"/>
                </a:solidFill>
              </a:rPr>
              <a:t>الياء </a:t>
            </a:r>
            <a:endParaRPr lang="ar-SA" sz="4400" b="1" dirty="0">
              <a:solidFill>
                <a:srgbClr val="FF0000"/>
              </a:solidFill>
            </a:endParaRPr>
          </a:p>
        </p:txBody>
      </p:sp>
      <p:sp>
        <p:nvSpPr>
          <p:cNvPr id="5" name="سهم إلى اليسار 4"/>
          <p:cNvSpPr/>
          <p:nvPr/>
        </p:nvSpPr>
        <p:spPr>
          <a:xfrm>
            <a:off x="4921955" y="1569154"/>
            <a:ext cx="1840088" cy="428977"/>
          </a:xfrm>
          <a:prstGeom prst="lef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مستطيل 5"/>
          <p:cNvSpPr/>
          <p:nvPr/>
        </p:nvSpPr>
        <p:spPr>
          <a:xfrm>
            <a:off x="1320799" y="3172178"/>
            <a:ext cx="9341555" cy="185137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600" b="1" dirty="0" smtClean="0">
                <a:solidFill>
                  <a:srgbClr val="FF0000"/>
                </a:solidFill>
              </a:rPr>
              <a:t>الضمة</a:t>
            </a:r>
            <a:r>
              <a:rPr lang="ar-SA" dirty="0" smtClean="0"/>
              <a:t>                             </a:t>
            </a:r>
            <a:r>
              <a:rPr lang="ar-SA" sz="4000" b="1" dirty="0" smtClean="0">
                <a:solidFill>
                  <a:srgbClr val="FF0000"/>
                </a:solidFill>
              </a:rPr>
              <a:t>الواو</a:t>
            </a:r>
            <a:r>
              <a:rPr lang="ar-SA" dirty="0" smtClean="0"/>
              <a:t> </a:t>
            </a:r>
            <a:endParaRPr lang="ar-SA" dirty="0"/>
          </a:p>
        </p:txBody>
      </p:sp>
      <p:sp>
        <p:nvSpPr>
          <p:cNvPr id="7" name="سهم إلى اليسار 6"/>
          <p:cNvSpPr/>
          <p:nvPr/>
        </p:nvSpPr>
        <p:spPr>
          <a:xfrm>
            <a:off x="5150554" y="3866444"/>
            <a:ext cx="1682044" cy="462845"/>
          </a:xfrm>
          <a:prstGeom prst="leftArrow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569156" y="5531556"/>
            <a:ext cx="9093198" cy="115711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5400" b="1" dirty="0" smtClean="0">
                <a:solidFill>
                  <a:srgbClr val="FF0000"/>
                </a:solidFill>
              </a:rPr>
              <a:t>الفتحة </a:t>
            </a:r>
            <a:r>
              <a:rPr lang="ar-SA" dirty="0" smtClean="0"/>
              <a:t>                            </a:t>
            </a:r>
            <a:r>
              <a:rPr lang="ar-SA" sz="5400" b="1" dirty="0" smtClean="0">
                <a:solidFill>
                  <a:srgbClr val="FF0000"/>
                </a:solidFill>
              </a:rPr>
              <a:t>الألف </a:t>
            </a:r>
            <a:endParaRPr lang="ar-SA" sz="5400" b="1" dirty="0">
              <a:solidFill>
                <a:srgbClr val="FF0000"/>
              </a:solidFill>
            </a:endParaRPr>
          </a:p>
        </p:txBody>
      </p:sp>
      <p:sp>
        <p:nvSpPr>
          <p:cNvPr id="9" name="سهم إلى اليسار 8"/>
          <p:cNvSpPr/>
          <p:nvPr/>
        </p:nvSpPr>
        <p:spPr>
          <a:xfrm>
            <a:off x="5150554" y="5926667"/>
            <a:ext cx="1682044" cy="519289"/>
          </a:xfrm>
          <a:prstGeom prst="leftArrow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69167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03031"/>
            <a:ext cx="12325082" cy="6858000"/>
          </a:xfrm>
          <a:prstGeom prst="rect">
            <a:avLst/>
          </a:prstGeom>
        </p:spPr>
      </p:pic>
      <p:pic>
        <p:nvPicPr>
          <p:cNvPr id="3" name="إجابه صحيحة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2597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6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4287"/>
            <a:ext cx="12312202" cy="6843713"/>
          </a:xfrm>
          <a:prstGeom prst="rect">
            <a:avLst/>
          </a:prstGeom>
        </p:spPr>
      </p:pic>
      <p:sp>
        <p:nvSpPr>
          <p:cNvPr id="3" name="مستطيل مستدير الزوايا 2"/>
          <p:cNvSpPr/>
          <p:nvPr/>
        </p:nvSpPr>
        <p:spPr>
          <a:xfrm>
            <a:off x="257577" y="5988676"/>
            <a:ext cx="3103809" cy="869324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39413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8377237" cy="6942667"/>
          </a:xfrm>
          <a:prstGeom prst="rect">
            <a:avLst/>
          </a:prstGeom>
        </p:spPr>
      </p:pic>
      <p:sp>
        <p:nvSpPr>
          <p:cNvPr id="3" name="مستطيل مستدير الزوايا 2"/>
          <p:cNvSpPr/>
          <p:nvPr/>
        </p:nvSpPr>
        <p:spPr>
          <a:xfrm>
            <a:off x="8376356" y="0"/>
            <a:ext cx="3668888" cy="2449689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600" b="1" dirty="0" smtClean="0">
                <a:solidFill>
                  <a:srgbClr val="FF0000"/>
                </a:solidFill>
              </a:rPr>
              <a:t>شكل الهمزة يا أبطال </a:t>
            </a:r>
            <a:endParaRPr lang="ar-SA" sz="3600" b="1" dirty="0">
              <a:solidFill>
                <a:srgbClr val="FF0000"/>
              </a:solidFill>
            </a:endParaRPr>
          </a:p>
        </p:txBody>
      </p:sp>
      <p:sp>
        <p:nvSpPr>
          <p:cNvPr id="4" name="مستطيل مستدير الزوايا 3"/>
          <p:cNvSpPr/>
          <p:nvPr/>
        </p:nvSpPr>
        <p:spPr>
          <a:xfrm>
            <a:off x="8579556" y="2664178"/>
            <a:ext cx="3172177" cy="3714044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600" b="1" dirty="0" smtClean="0">
                <a:solidFill>
                  <a:srgbClr val="FF0000"/>
                </a:solidFill>
              </a:rPr>
              <a:t>علاقتها بالحركات</a:t>
            </a:r>
            <a:endParaRPr lang="ar-SA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327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NKNOELEADERBOARD" val="1939782329"/>
</p:tagLst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1_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587</TotalTime>
  <Words>312</Words>
  <Application>Microsoft Office PowerPoint</Application>
  <PresentationFormat>شاشة عريضة</PresentationFormat>
  <Paragraphs>130</Paragraphs>
  <Slides>30</Slides>
  <Notes>0</Notes>
  <HiddenSlides>0</HiddenSlides>
  <MMClips>8</MMClips>
  <ScaleCrop>false</ScaleCrop>
  <HeadingPairs>
    <vt:vector size="6" baseType="variant">
      <vt:variant>
        <vt:lpstr>الخطوط المستخدمة</vt:lpstr>
      </vt:variant>
      <vt:variant>
        <vt:i4>9</vt:i4>
      </vt:variant>
      <vt:variant>
        <vt:lpstr>نسق</vt:lpstr>
      </vt:variant>
      <vt:variant>
        <vt:i4>6</vt:i4>
      </vt:variant>
      <vt:variant>
        <vt:lpstr>عناوين الشرائح</vt:lpstr>
      </vt:variant>
      <vt:variant>
        <vt:i4>30</vt:i4>
      </vt:variant>
    </vt:vector>
  </HeadingPairs>
  <TitlesOfParts>
    <vt:vector size="45" baseType="lpstr">
      <vt:lpstr>Arial</vt:lpstr>
      <vt:lpstr>Arial Black</vt:lpstr>
      <vt:lpstr>Calibri</vt:lpstr>
      <vt:lpstr>Calibri Light</vt:lpstr>
      <vt:lpstr>Constantia</vt:lpstr>
      <vt:lpstr>Majalla UI</vt:lpstr>
      <vt:lpstr>Times New Roman</vt:lpstr>
      <vt:lpstr>Wingdings</vt:lpstr>
      <vt:lpstr>Wingdings 2</vt:lpstr>
      <vt:lpstr>نسق Office</vt:lpstr>
      <vt:lpstr>1_Flow</vt:lpstr>
      <vt:lpstr>2_Flow</vt:lpstr>
      <vt:lpstr>Office Theme</vt:lpstr>
      <vt:lpstr>1_نسق Office</vt:lpstr>
      <vt:lpstr>Flow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Samsung</dc:creator>
  <cp:lastModifiedBy>Samsung</cp:lastModifiedBy>
  <cp:revision>80</cp:revision>
  <dcterms:created xsi:type="dcterms:W3CDTF">2020-12-22T04:53:51Z</dcterms:created>
  <dcterms:modified xsi:type="dcterms:W3CDTF">2020-12-23T11:34:08Z</dcterms:modified>
</cp:coreProperties>
</file>